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03F91"/>
    <a:srgbClr val="B72F8C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907704" y="1795110"/>
            <a:ext cx="6085656" cy="9361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腦筋急轉彎</a:t>
            </a:r>
            <a:endParaRPr lang="zh-TW"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>
          <a:xfrm>
            <a:off x="2195736" y="2456892"/>
            <a:ext cx="6085656" cy="136815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請你猜猜看</a:t>
            </a:r>
            <a:endParaRPr lang="zh-TW" alt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圓角矩形 1">
            <a:hlinkClick r:id="" action="ppaction://hlinkshowjump?jump=nextslide"/>
          </p:cNvPr>
          <p:cNvSpPr/>
          <p:nvPr/>
        </p:nvSpPr>
        <p:spPr>
          <a:xfrm>
            <a:off x="1187624" y="3172691"/>
            <a:ext cx="2808312" cy="17281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3200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始</a:t>
            </a:r>
          </a:p>
        </p:txBody>
      </p:sp>
      <p:sp>
        <p:nvSpPr>
          <p:cNvPr id="3" name="矩形 2"/>
          <p:cNvSpPr/>
          <p:nvPr/>
        </p:nvSpPr>
        <p:spPr>
          <a:xfrm>
            <a:off x="4401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1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endParaRPr lang="zh-TW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diamond/>
      </p:transition>
    </mc:Choice>
    <mc:Fallback xmlns="">
      <p:transition spd="slow" advClick="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TW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1000+100=?</a:t>
            </a:r>
            <a: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圓角矩形 5">
            <a:hlinkClick r:id="" action="ppaction://hlinkshowjump?jump=nextslide">
              <a:snd r:embed="rId2" name="breeze.wav"/>
            </a:hlinkClick>
          </p:cNvPr>
          <p:cNvSpPr/>
          <p:nvPr/>
        </p:nvSpPr>
        <p:spPr>
          <a:xfrm>
            <a:off x="1314274" y="3815874"/>
            <a:ext cx="2321621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</a:t>
            </a:r>
            <a:endParaRPr lang="zh-TW" altLang="en-US" sz="3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>
            <a:hlinkClick r:id="" action="ppaction://hlinkshowjump?jump=lastslide">
              <a:snd r:embed="rId3" name="explode.wav"/>
            </a:hlinkClick>
          </p:cNvPr>
          <p:cNvSpPr/>
          <p:nvPr/>
        </p:nvSpPr>
        <p:spPr>
          <a:xfrm>
            <a:off x="3635894" y="2276872"/>
            <a:ext cx="2592289" cy="10081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100100</a:t>
            </a:r>
            <a:endParaRPr lang="zh-TW" altLang="en-US" sz="3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" action="ppaction://hlinkshowjump?jump=nextslide"/>
          </p:cNvPr>
          <p:cNvSpPr/>
          <p:nvPr/>
        </p:nvSpPr>
        <p:spPr>
          <a:xfrm>
            <a:off x="4175956" y="3544835"/>
            <a:ext cx="1368152" cy="135115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0001</a:t>
            </a:r>
            <a:endParaRPr lang="zh-TW" altLang="en-US" sz="3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1259632" y="3068960"/>
            <a:ext cx="1800200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返回</a:t>
            </a:r>
          </a:p>
        </p:txBody>
      </p:sp>
      <p:sp>
        <p:nvSpPr>
          <p:cNvPr id="3" name="圓角矩形 2">
            <a:hlinkClick r:id="" action="ppaction://hlinkshowjump?jump=endshow"/>
          </p:cNvPr>
          <p:cNvSpPr/>
          <p:nvPr/>
        </p:nvSpPr>
        <p:spPr>
          <a:xfrm>
            <a:off x="4211960" y="3068960"/>
            <a:ext cx="1800200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02" y="692696"/>
            <a:ext cx="2049582" cy="194421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771800" y="1628800"/>
            <a:ext cx="1584176" cy="1584176"/>
          </a:xfrm>
          <a:prstGeom prst="wedgeEllipseCallout">
            <a:avLst>
              <a:gd name="adj1" fmla="val 49904"/>
              <a:gd name="adj2" fmla="val -536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zh-TW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標楷體" panose="03000509000000000000" pitchFamily="65" charset="-120"/>
                <a:ea typeface="標楷體" panose="03000509000000000000" pitchFamily="65" charset="-120"/>
              </a:rPr>
              <a:t>真可惜</a:t>
            </a:r>
            <a:r>
              <a:rPr lang="en-US" altLang="zh-TW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標楷體" panose="03000509000000000000" pitchFamily="65" charset="-120"/>
                <a:ea typeface="標楷體" panose="03000509000000000000" pitchFamily="65" charset="-120"/>
              </a:rPr>
              <a:t>答錯囉</a:t>
            </a:r>
          </a:p>
        </p:txBody>
      </p:sp>
      <p:sp>
        <p:nvSpPr>
          <p:cNvPr id="6" name="橢圓形圖說文字 5"/>
          <p:cNvSpPr/>
          <p:nvPr/>
        </p:nvSpPr>
        <p:spPr>
          <a:xfrm>
            <a:off x="6228184" y="1988840"/>
            <a:ext cx="1406802" cy="1080120"/>
          </a:xfrm>
          <a:prstGeom prst="wedgeEllipseCallout">
            <a:avLst>
              <a:gd name="adj1" fmla="val -58329"/>
              <a:gd name="adj2" fmla="val -5807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再試試吧</a:t>
            </a:r>
            <a:r>
              <a:rPr lang="zh-TW" altLang="en-US" sz="20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2411760" y="3861048"/>
            <a:ext cx="2160240" cy="1584176"/>
          </a:xfrm>
          <a:prstGeom prst="roundRect">
            <a:avLst/>
          </a:prstGeom>
          <a:gradFill>
            <a:gsLst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by-by</a:t>
            </a:r>
            <a:endParaRPr lang="zh-TW" altLang="en-US" sz="3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1749407" cy="1932272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2411760" y="1988840"/>
            <a:ext cx="1440160" cy="1368152"/>
          </a:xfrm>
          <a:prstGeom prst="wedgeEllipseCallout">
            <a:avLst>
              <a:gd name="adj1" fmla="val 100381"/>
              <a:gd name="adj2" fmla="val -215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Good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34</Words>
  <Application>Microsoft Office PowerPoint</Application>
  <PresentationFormat>如螢幕大小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腦筋急轉彎</vt:lpstr>
      <vt:lpstr> 1000+100=?    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2021-11-22T04:00:08Z</dcterms:modified>
</cp:coreProperties>
</file>