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F00FF"/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314365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475960231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625625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69008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995936010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989311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98857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30344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84354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 advClick="0">
    <p:cover/>
    <p:sndAc>
      <p:stSnd>
        <p:snd r:embed="rId1" name="breez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cov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83161898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 advClick="0">
    <p:cover/>
    <p:sndAc>
      <p:stSnd>
        <p:snd r:embed="rId1" name="breez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cover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19781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58824530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47570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55584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532538656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24744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48036219"/>
      </p:ext>
    </p:extLst>
  </p:cSld>
  <p:clrMapOvr>
    <a:masterClrMapping/>
  </p:clrMapOvr>
  <p:transition spd="slow" advClick="0">
    <p:cover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32448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649" r:id="rId18"/>
    <p:sldLayoutId id="2147483650" r:id="rId19"/>
    <p:sldLayoutId id="2147483651" r:id="rId20"/>
    <p:sldLayoutId id="2147483663" r:id="rId21"/>
  </p:sldLayoutIdLst>
  <p:transition spd="slow" advClick="0">
    <p:cover/>
    <p:sndAc>
      <p:stSnd>
        <p:snd r:embed="rId2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</a:rPr>
              <a:t>遊戲猜謎</a:t>
            </a:r>
            <a:endParaRPr lang="zh-TW" altLang="en-US" sz="6000" dirty="0">
              <a:solidFill>
                <a:srgbClr val="FFC000"/>
              </a:solidFill>
              <a:latin typeface="文鼎粗行楷" panose="020B0609010101010101" pitchFamily="49" charset="-120"/>
              <a:ea typeface="文鼎粗行楷" panose="020B0609010101010101" pitchFamily="49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請您猜猜看</a:t>
            </a:r>
            <a:endParaRPr lang="zh-TW" altLang="en-US" sz="6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771800" y="5661248"/>
            <a:ext cx="3378880" cy="11967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i="1" dirty="0" smtClean="0">
                <a:hlinkClick r:id="" action="ppaction://hlinkshowjump?jump=nextslide"/>
              </a:rPr>
              <a:t>開始</a:t>
            </a:r>
            <a:r>
              <a:rPr lang="zh-TW" altLang="en-US" b="1" i="1" dirty="0" smtClean="0">
                <a:hlinkClick r:id="" action="ppaction://hlinkshowjump?jump=nextslide"/>
              </a:rPr>
              <a:t> </a:t>
            </a:r>
            <a:endParaRPr lang="zh-TW" altLang="en-US" b="1" i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63" y="1508647"/>
            <a:ext cx="1696553" cy="105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cover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633" y="964306"/>
            <a:ext cx="6798734" cy="1303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請問我最厲害又最喜歡的是什麼運動</a:t>
            </a:r>
            <a: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55876" y="2675199"/>
            <a:ext cx="2232248" cy="59040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>
              <a:buNone/>
            </a:pPr>
            <a:r>
              <a:rPr lang="zh-TW" altLang="en-US" sz="3400" dirty="0" smtClean="0">
                <a:solidFill>
                  <a:srgbClr val="FFC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請答題</a:t>
            </a:r>
            <a:endParaRPr lang="zh-TW" altLang="en-US" sz="3400" dirty="0">
              <a:solidFill>
                <a:srgbClr val="FFC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737374" y="4581127"/>
            <a:ext cx="1669251" cy="16477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i="1" dirty="0" smtClean="0">
                <a:solidFill>
                  <a:srgbClr val="FFC000"/>
                </a:solidFill>
                <a:hlinkClick r:id="" action="ppaction://hlinkshowjump?jump=nextslide"/>
              </a:rPr>
              <a:t>跑                  步</a:t>
            </a:r>
            <a:endParaRPr lang="zh-TW" altLang="en-US" sz="6000" b="1" i="1" dirty="0">
              <a:solidFill>
                <a:srgbClr val="FFC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850520" y="4581127"/>
            <a:ext cx="1758309" cy="15820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i="1" dirty="0" smtClean="0">
                <a:solidFill>
                  <a:srgbClr val="FFC000"/>
                </a:solidFill>
                <a:hlinkClick r:id="" action="ppaction://hlinkshowjump?jump=nextslide"/>
              </a:rPr>
              <a:t>羽球</a:t>
            </a:r>
            <a:endParaRPr lang="zh-TW" altLang="en-US" sz="6000" b="1" i="1" dirty="0">
              <a:solidFill>
                <a:srgbClr val="FFC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450096" y="4581127"/>
            <a:ext cx="1521271" cy="1582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i="1" dirty="0" smtClean="0">
                <a:solidFill>
                  <a:srgbClr val="FFC000"/>
                </a:solidFill>
                <a:hlinkClick r:id="" action="ppaction://hlinkshowjump?jump=lastslide"/>
              </a:rPr>
              <a:t>單車</a:t>
            </a:r>
            <a:endParaRPr lang="zh-TW" altLang="en-US" sz="6000" b="1" i="1" dirty="0">
              <a:solidFill>
                <a:srgbClr val="FFC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92" y="3265602"/>
            <a:ext cx="1582615" cy="11446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23" y="3268612"/>
            <a:ext cx="1557378" cy="11416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3" y="2946705"/>
            <a:ext cx="1319223" cy="14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p:transition spd="slow" advClick="0">
    <p:cover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219833" y="4005064"/>
            <a:ext cx="2880320" cy="1512168"/>
          </a:xfrm>
          <a:prstGeom prst="roundRect">
            <a:avLst/>
          </a:prstGeom>
          <a:ln>
            <a:solidFill>
              <a:srgbClr val="7030A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solidFill>
                  <a:srgbClr val="7030A0"/>
                </a:solidFill>
                <a:hlinkClick r:id="" action="ppaction://hlinkshowjump?jump=previousslide"/>
              </a:rPr>
              <a:t>重來</a:t>
            </a:r>
            <a:endParaRPr lang="zh-TW" altLang="en-US" sz="8000" dirty="0">
              <a:solidFill>
                <a:srgbClr val="7030A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48" y="1556792"/>
            <a:ext cx="2405112" cy="1902225"/>
          </a:xfrm>
          <a:prstGeom prst="rect">
            <a:avLst/>
          </a:prstGeom>
        </p:spPr>
      </p:pic>
      <p:sp>
        <p:nvSpPr>
          <p:cNvPr id="7" name="雲朵形圖說文字 6"/>
          <p:cNvSpPr/>
          <p:nvPr/>
        </p:nvSpPr>
        <p:spPr>
          <a:xfrm>
            <a:off x="1115616" y="1531074"/>
            <a:ext cx="2232248" cy="1584176"/>
          </a:xfrm>
          <a:prstGeom prst="cloudCallout">
            <a:avLst>
              <a:gd name="adj1" fmla="val 62232"/>
              <a:gd name="adj2" fmla="val 4699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</a:rPr>
              <a:t>重新</a:t>
            </a:r>
            <a:r>
              <a:rPr lang="en-US" altLang="zh-TW" sz="4000" dirty="0" smtClean="0">
                <a:solidFill>
                  <a:srgbClr val="FF0000"/>
                </a:solidFill>
              </a:rPr>
              <a:t>!!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p:transition spd="slow" advClick="0">
    <p:cover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替代程序 3"/>
          <p:cNvSpPr/>
          <p:nvPr/>
        </p:nvSpPr>
        <p:spPr>
          <a:xfrm>
            <a:off x="3707904" y="4221088"/>
            <a:ext cx="2088232" cy="129614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  <a:hlinkClick r:id="" action="ppaction://hlinkshowjump?jump=nextslide"/>
              </a:rPr>
              <a:t>恭喜答對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2592136" cy="2150552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6444208" y="1340768"/>
            <a:ext cx="1944216" cy="1296144"/>
          </a:xfrm>
          <a:prstGeom prst="wedgeEllipseCallout">
            <a:avLst>
              <a:gd name="adj1" fmla="val -64302"/>
              <a:gd name="adj2" fmla="val 45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00FF"/>
                </a:solidFill>
              </a:rPr>
              <a:t>太棒了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p:transition spd="slow" advClick="0">
    <p:cover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37</Words>
  <Application>Microsoft Office PowerPoint</Application>
  <PresentationFormat>如螢幕大小 (4:3)</PresentationFormat>
  <Paragraphs>13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文鼎中特毛楷</vt:lpstr>
      <vt:lpstr>文鼎粗行楷</vt:lpstr>
      <vt:lpstr>清松手寫體1</vt:lpstr>
      <vt:lpstr>清松手寫體2</vt:lpstr>
      <vt:lpstr>微軟正黑體</vt:lpstr>
      <vt:lpstr>新細明體</vt:lpstr>
      <vt:lpstr>標楷體</vt:lpstr>
      <vt:lpstr>Arial</vt:lpstr>
      <vt:lpstr>Calibri</vt:lpstr>
      <vt:lpstr>Garamond</vt:lpstr>
      <vt:lpstr>有機</vt:lpstr>
      <vt:lpstr>遊戲猜謎</vt:lpstr>
      <vt:lpstr>請問我最厲害又最喜歡的是什麼運動?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2021-11-22T03:54:27Z</dcterms:modified>
</cp:coreProperties>
</file>