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5" r:id="rId1"/>
  </p:sldMasterIdLst>
  <p:notesMasterIdLst>
    <p:notesMasterId r:id="rId6"/>
  </p:notesMasterIdLst>
  <p:handoutMasterIdLst>
    <p:handoutMasterId r:id="rId7"/>
  </p:handoutMasterIdLst>
  <p:sldIdLst>
    <p:sldId id="257" r:id="rId2"/>
    <p:sldId id="260" r:id="rId3"/>
    <p:sldId id="261" r:id="rId4"/>
    <p:sldId id="262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03F91"/>
    <a:srgbClr val="B72F8C"/>
    <a:srgbClr val="FFFF66"/>
    <a:srgbClr val="69A6FF"/>
    <a:srgbClr val="0066FF"/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71" autoAdjust="0"/>
    <p:restoredTop sz="94333" autoAdjust="0"/>
  </p:normalViewPr>
  <p:slideViewPr>
    <p:cSldViewPr>
      <p:cViewPr varScale="1">
        <p:scale>
          <a:sx n="73" d="100"/>
          <a:sy n="73" d="100"/>
        </p:scale>
        <p:origin x="115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226" y="6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D83FDC75-7F73-4A4A-A77C-09AADF00E0EA}" type="datetimeFigureOut">
              <a:rPr lang="en-US" altLang="zh-TW" smtClean="0"/>
              <a:pPr/>
              <a:t>11/22/2021</a:t>
            </a:fld>
            <a:endParaRPr lang="zh-TW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459226BF-1F13-42D3-80DC-373E7ADD1EBC}" type="slidenum">
              <a:rPr lang="zh-TW" smtClean="0"/>
              <a:pPr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81230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48AEF76B-3757-4A0B-AF93-28494465C1DD}" type="datetimeFigureOut">
              <a:pPr/>
              <a:t>2021/11/22</a:t>
            </a:fld>
            <a:endParaRPr lang="zh-T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75693FD4-8F83-4EF7-AC3F-0DC0388986B0}" type="slidenum"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393984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altLang="zh-TW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9802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636020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zh-TW" altLang="en-US" smtClean="0"/>
              <a:pPr/>
              <a:t>2021/11/22</a:t>
            </a:fld>
            <a:endParaRPr kumimoji="0" lang="zh-TW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‹#›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2786981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zh-TW" altLang="en-US" smtClean="0"/>
              <a:pPr/>
              <a:t>2021/11/22</a:t>
            </a:fld>
            <a:endParaRPr kumimoji="0" lang="zh-T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‹#›</a:t>
            </a:fld>
            <a:endParaRPr kumimoji="0"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8723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zh-TW" altLang="en-US" smtClean="0"/>
              <a:pPr/>
              <a:t>2021/11/22</a:t>
            </a:fld>
            <a:endParaRPr kumimoji="0" lang="zh-T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‹#›</a:t>
            </a:fld>
            <a:endParaRPr kumimoji="0"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1341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zh-TW" altLang="en-US" smtClean="0"/>
              <a:pPr/>
              <a:t>2021/11/22</a:t>
            </a:fld>
            <a:endParaRPr kumimoji="0" lang="zh-T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‹#›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38571755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zh-TW" altLang="en-US" smtClean="0"/>
              <a:pPr/>
              <a:t>2021/11/22</a:t>
            </a:fld>
            <a:endParaRPr kumimoji="0" lang="zh-T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‹#›</a:t>
            </a:fld>
            <a:endParaRPr kumimoji="0"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2506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zh-TW" altLang="en-US" smtClean="0"/>
              <a:pPr/>
              <a:t>2021/11/22</a:t>
            </a:fld>
            <a:endParaRPr kumimoji="0" lang="zh-T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‹#›</a:t>
            </a:fld>
            <a:endParaRPr kumimoji="0"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88942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zh-TW" altLang="en-US" smtClean="0"/>
              <a:pPr/>
              <a:t>2021/11/22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‹#›</a:t>
            </a:fld>
            <a:endParaRPr kumimoji="0"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463640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zh-TW" altLang="en-US" smtClean="0"/>
              <a:pPr/>
              <a:t>2021/11/22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‹#›</a:t>
            </a:fld>
            <a:endParaRPr kumimoji="0"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88737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9172" y="332656"/>
            <a:ext cx="6085656" cy="936103"/>
          </a:xfrm>
        </p:spPr>
        <p:txBody>
          <a:bodyPr anchor="t">
            <a:noAutofit/>
          </a:bodyPr>
          <a:lstStyle>
            <a:lvl1pPr algn="ctr" eaLnBrk="1" latinLnBrk="0" hangingPunct="1">
              <a:defRPr kumimoji="0" lang="zh-TW" sz="4800" b="0" cap="small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kumimoji="0" lang="zh-TW" dirty="0"/>
              <a:t>按一下</a:t>
            </a:r>
            <a:r>
              <a:rPr kumimoji="0" lang="zh-TW" altLang="en-US" dirty="0"/>
              <a:t>新增</a:t>
            </a:r>
            <a:r>
              <a:rPr kumimoji="0" lang="zh-TW" dirty="0"/>
              <a:t>標題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9172" y="1340768"/>
            <a:ext cx="6085656" cy="1368152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zh-TW" sz="2800" b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4572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zh-TW" altLang="en-US" dirty="0"/>
              <a:t>按一下新增副標題</a:t>
            </a:r>
            <a:endParaRPr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302019"/>
            <a:ext cx="8064896" cy="1143000"/>
          </a:xfrm>
        </p:spPr>
        <p:txBody>
          <a:bodyPr anchor="ctr" anchorCtr="0"/>
          <a:lstStyle>
            <a:lvl1pPr algn="l" eaLnBrk="1" latinLnBrk="0" hangingPunct="1">
              <a:defRPr kumimoji="0" lang="zh-TW"/>
            </a:lvl1pPr>
          </a:lstStyle>
          <a:p>
            <a:r>
              <a:rPr kumimoji="0" lang="zh-TW" dirty="0"/>
              <a:t>按一下</a:t>
            </a:r>
            <a:r>
              <a:rPr kumimoji="0" lang="zh-TW" altLang="en-US" dirty="0"/>
              <a:t>新增</a:t>
            </a:r>
            <a:r>
              <a:rPr kumimoji="0" lang="zh-TW" dirty="0"/>
              <a:t>標題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552" y="1628800"/>
            <a:ext cx="8064896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zh-TW" sz="2800">
                <a:latin typeface="+mn-lt"/>
              </a:defRPr>
            </a:lvl1pPr>
            <a:lvl2pPr eaLnBrk="1" latinLnBrk="0" hangingPunct="1">
              <a:defRPr kumimoji="0" lang="zh-TW" sz="2800">
                <a:latin typeface="+mn-lt"/>
              </a:defRPr>
            </a:lvl2pPr>
            <a:lvl3pPr eaLnBrk="1" latinLnBrk="0" hangingPunct="1">
              <a:defRPr kumimoji="0" lang="zh-TW" sz="2400">
                <a:latin typeface="+mn-lt"/>
              </a:defRPr>
            </a:lvl3pPr>
            <a:lvl4pPr eaLnBrk="1" latinLnBrk="0" hangingPunct="1">
              <a:defRPr kumimoji="0" lang="zh-TW" sz="2400">
                <a:latin typeface="+mn-lt"/>
              </a:defRPr>
            </a:lvl4pPr>
            <a:lvl5pPr eaLnBrk="1" latinLnBrk="0" hangingPunct="1">
              <a:defRPr kumimoji="0" lang="zh-TW" sz="2400">
                <a:latin typeface="+mn-lt"/>
              </a:defRPr>
            </a:lvl5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2021/11/22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zh-TW" altLang="en-US" smtClean="0"/>
              <a:pPr/>
              <a:t>2021/11/22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‹#›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41940717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23728" y="2210941"/>
            <a:ext cx="5040560" cy="1362075"/>
          </a:xfrm>
        </p:spPr>
        <p:txBody>
          <a:bodyPr anchor="b" anchorCtr="0">
            <a:noAutofit/>
          </a:bodyPr>
          <a:lstStyle>
            <a:lvl1pPr algn="ctr" eaLnBrk="1" latinLnBrk="0" hangingPunct="1">
              <a:defRPr kumimoji="0" lang="zh-TW" sz="4400" b="0" cap="small" baseline="0">
                <a:solidFill>
                  <a:schemeClr val="tx1"/>
                </a:solidFill>
              </a:defRPr>
            </a:lvl1pPr>
          </a:lstStyle>
          <a:p>
            <a:r>
              <a:rPr kumimoji="0" lang="zh-TW" altLang="en-US" dirty="0"/>
              <a:t>按一下新增標題</a:t>
            </a:r>
            <a:endParaRPr kumimoji="0" lang="zh-TW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2021/11/22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3" hasCustomPrompt="1"/>
          </p:nvPr>
        </p:nvSpPr>
        <p:spPr>
          <a:xfrm>
            <a:off x="2123728" y="3789139"/>
            <a:ext cx="5040560" cy="2016125"/>
          </a:xfrm>
        </p:spPr>
        <p:txBody>
          <a:bodyPr/>
          <a:lstStyle>
            <a:lvl1pPr marL="0" indent="0" algn="ctr">
              <a:buNone/>
              <a:defRPr/>
            </a:lvl1pPr>
            <a:lvl5pPr marL="1828800" indent="0">
              <a:buNone/>
              <a:defRPr/>
            </a:lvl5pPr>
          </a:lstStyle>
          <a:p>
            <a:pPr lvl="0"/>
            <a:r>
              <a:rPr lang="zh-TW" altLang="en-US" dirty="0"/>
              <a:t>按一下新增文字</a:t>
            </a:r>
          </a:p>
        </p:txBody>
      </p:sp>
    </p:spTree>
  </p:cSld>
  <p:clrMapOvr>
    <a:masterClrMapping/>
  </p:clrMapOvr>
  <p:transition spd="slow"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僅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pPr/>
              <a:t>2021/11/22</a:t>
            </a:fld>
            <a:endParaRPr kumimoji="0" lang="zh-TW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zh-TW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zh-TW" altLang="en-US" smtClean="0"/>
              <a:pPr/>
              <a:t>2021/11/22</a:t>
            </a:fld>
            <a:endParaRPr kumimoji="0" lang="zh-T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‹#›</a:t>
            </a:fld>
            <a:endParaRPr kumimoji="0" lang="zh-TW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0456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zh-TW" altLang="en-US" smtClean="0"/>
              <a:pPr/>
              <a:t>2021/11/22</a:t>
            </a:fld>
            <a:endParaRPr kumimoji="0" lang="zh-TW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‹#›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2612118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zh-TW" altLang="en-US" smtClean="0"/>
              <a:pPr/>
              <a:t>2021/11/22</a:t>
            </a:fld>
            <a:endParaRPr kumimoji="0" lang="zh-TW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‹#›</a:t>
            </a:fld>
            <a:endParaRPr kumimoji="0" lang="zh-TW" alt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810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zh-TW" altLang="en-US" smtClean="0"/>
              <a:pPr/>
              <a:t>2021/11/22</a:t>
            </a:fld>
            <a:endParaRPr kumimoji="0" 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‹#›</a:t>
            </a:fld>
            <a:endParaRPr kumimoji="0"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26796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zh-TW" altLang="en-US" smtClean="0"/>
              <a:pPr/>
              <a:t>2021/11/22</a:t>
            </a:fld>
            <a:endParaRPr kumimoji="0" 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‹#›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152234249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zh-TW" altLang="en-US" smtClean="0"/>
              <a:pPr/>
              <a:t>2021/11/22</a:t>
            </a:fld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‹#›</a:t>
            </a:fld>
            <a:endParaRPr kumimoji="0"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770135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zh-TW" altLang="en-US" smtClean="0"/>
              <a:pPr/>
              <a:t>2021/11/22</a:t>
            </a:fld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‹#›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69814105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502">
              <a:srgbClr val="FFC000"/>
            </a:gs>
            <a:gs pos="0">
              <a:srgbClr val="FF0000"/>
            </a:gs>
            <a:gs pos="76000">
              <a:srgbClr val="00B0F0"/>
            </a:gs>
            <a:gs pos="59000">
              <a:srgbClr val="92D050"/>
            </a:gs>
            <a:gs pos="38000">
              <a:srgbClr val="FFFF00"/>
            </a:gs>
            <a:gs pos="90000">
              <a:srgbClr val="002060"/>
            </a:gs>
            <a:gs pos="100000">
              <a:srgbClr val="7030A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57B281C-5159-4971-8228-52B9A72E9ED2}" type="datetimeFigureOut">
              <a:rPr lang="zh-TW" altLang="en-US" smtClean="0"/>
              <a:pPr/>
              <a:t>2021/11/22</a:t>
            </a:fld>
            <a:endParaRPr kumimoji="0" lang="zh-T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3D6E5A2-EC83-451F-A719-9AC1370DD5CF}" type="slidenum">
              <a:rPr lang="en-US" altLang="zh-TW" smtClean="0"/>
              <a:pPr/>
              <a:t>‹#›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67001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49" r:id="rId18"/>
    <p:sldLayoutId id="2147483650" r:id="rId19"/>
    <p:sldLayoutId id="2147483651" r:id="rId20"/>
    <p:sldLayoutId id="2147483663" r:id="rId21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502">
              <a:srgbClr val="FFC000"/>
            </a:gs>
            <a:gs pos="0">
              <a:srgbClr val="FF0000"/>
            </a:gs>
            <a:gs pos="76000">
              <a:srgbClr val="00B0F0"/>
            </a:gs>
            <a:gs pos="59000">
              <a:srgbClr val="92D050"/>
            </a:gs>
            <a:gs pos="38000">
              <a:srgbClr val="FFFF00"/>
            </a:gs>
            <a:gs pos="90000">
              <a:srgbClr val="002060"/>
            </a:gs>
            <a:gs pos="100000">
              <a:srgbClr val="7030A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6"/>
          <p:cNvSpPr/>
          <p:nvPr/>
        </p:nvSpPr>
        <p:spPr>
          <a:xfrm>
            <a:off x="2987824" y="1811863"/>
            <a:ext cx="3168352" cy="75776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標題 4"/>
          <p:cNvSpPr>
            <a:spLocks noGrp="1"/>
          </p:cNvSpPr>
          <p:nvPr>
            <p:ph type="ctrTitle"/>
          </p:nvPr>
        </p:nvSpPr>
        <p:spPr>
          <a:xfrm>
            <a:off x="1935851" y="1811863"/>
            <a:ext cx="5308866" cy="151553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zh-TW" altLang="en-US" b="1" cap="none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大家猜猜</a:t>
            </a:r>
            <a:r>
              <a:rPr lang="zh-TW" altLang="en-US" b="1" cap="none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看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開始</a:t>
            </a:r>
            <a:endParaRPr lang="zh-TW" altLang="en-US" dirty="0"/>
          </a:p>
        </p:txBody>
      </p:sp>
      <p:sp>
        <p:nvSpPr>
          <p:cNvPr id="2" name="圓角矩形 1">
            <a:hlinkClick r:id="" action="ppaction://hlinkshowjump?jump=nextslide"/>
          </p:cNvPr>
          <p:cNvSpPr/>
          <p:nvPr/>
        </p:nvSpPr>
        <p:spPr>
          <a:xfrm>
            <a:off x="3887924" y="3592383"/>
            <a:ext cx="1368152" cy="69476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solidFill>
                  <a:schemeClr val="accent3">
                    <a:lumMod val="50000"/>
                  </a:schemeClr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開始</a:t>
            </a:r>
            <a:endParaRPr lang="zh-TW" altLang="en-US" sz="3600" dirty="0">
              <a:solidFill>
                <a:schemeClr val="accent3">
                  <a:lumMod val="50000"/>
                </a:schemeClr>
              </a:solidFill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9914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>
        <p14:glitter pattern="hexago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zh-TW" altLang="en-US" b="1" dirty="0" smtClean="0">
                <a:solidFill>
                  <a:srgbClr val="C03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世界哪個國家最少人</a:t>
            </a:r>
            <a:endParaRPr lang="zh-TW" altLang="en-US" b="1" dirty="0">
              <a:solidFill>
                <a:srgbClr val="C03F9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sp>
        <p:nvSpPr>
          <p:cNvPr id="4" name="圓角矩形 3">
            <a:hlinkClick r:id="" action="ppaction://hlinkshowjump?jump=nextslide"/>
          </p:cNvPr>
          <p:cNvSpPr/>
          <p:nvPr/>
        </p:nvSpPr>
        <p:spPr>
          <a:xfrm>
            <a:off x="6425952" y="4474805"/>
            <a:ext cx="1368152" cy="69476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3600" dirty="0" smtClean="0">
                <a:solidFill>
                  <a:schemeClr val="accent3">
                    <a:lumMod val="50000"/>
                  </a:schemeClr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406</a:t>
            </a:r>
          </a:p>
        </p:txBody>
      </p:sp>
      <p:sp>
        <p:nvSpPr>
          <p:cNvPr id="5" name="圓角矩形 4">
            <a:hlinkClick r:id="" action="ppaction://hlinkshowjump?jump=nextslide"/>
          </p:cNvPr>
          <p:cNvSpPr/>
          <p:nvPr/>
        </p:nvSpPr>
        <p:spPr>
          <a:xfrm>
            <a:off x="4100945" y="4439551"/>
            <a:ext cx="1368152" cy="69476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solidFill>
                  <a:schemeClr val="accent3">
                    <a:lumMod val="50000"/>
                  </a:schemeClr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冰島</a:t>
            </a:r>
            <a:endParaRPr lang="en-US" altLang="zh-TW" sz="3600" dirty="0" smtClean="0">
              <a:solidFill>
                <a:schemeClr val="accent3">
                  <a:lumMod val="50000"/>
                </a:schemeClr>
              </a:solidFill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sp>
        <p:nvSpPr>
          <p:cNvPr id="6" name="圓角矩形 5">
            <a:hlinkClick r:id="" action="ppaction://hlinkshowjump?jump=nextslide"/>
          </p:cNvPr>
          <p:cNvSpPr/>
          <p:nvPr/>
        </p:nvSpPr>
        <p:spPr>
          <a:xfrm>
            <a:off x="1903690" y="4439552"/>
            <a:ext cx="1368152" cy="69476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solidFill>
                  <a:schemeClr val="accent3">
                    <a:lumMod val="50000"/>
                  </a:schemeClr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臺灣</a:t>
            </a:r>
            <a:endParaRPr lang="en-US" altLang="zh-TW" sz="3600" dirty="0" smtClean="0">
              <a:solidFill>
                <a:schemeClr val="accent3">
                  <a:lumMod val="50000"/>
                </a:schemeClr>
              </a:solidFill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sp>
        <p:nvSpPr>
          <p:cNvPr id="7" name="圓角矩形 6">
            <a:hlinkClick r:id="" action="ppaction://hlinkshowjump?jump=lastslide"/>
          </p:cNvPr>
          <p:cNvSpPr/>
          <p:nvPr/>
        </p:nvSpPr>
        <p:spPr>
          <a:xfrm>
            <a:off x="240761" y="6381328"/>
            <a:ext cx="802848" cy="3600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200" dirty="0" smtClean="0">
                <a:solidFill>
                  <a:schemeClr val="accent3">
                    <a:lumMod val="50000"/>
                  </a:schemeClr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西蘭公</a:t>
            </a:r>
            <a:r>
              <a:rPr lang="zh-TW" altLang="en-US" sz="1200" dirty="0">
                <a:solidFill>
                  <a:schemeClr val="accent3">
                    <a:lumMod val="50000"/>
                  </a:schemeClr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國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8223" y="2632099"/>
            <a:ext cx="1079086" cy="139000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448" y="2868470"/>
            <a:ext cx="1475656" cy="917265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641" y="2611929"/>
            <a:ext cx="1266475" cy="149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286618"/>
      </p:ext>
    </p:extLst>
  </p:cSld>
  <p:clrMapOvr>
    <a:masterClrMapping/>
  </p:clrMapOvr>
  <p:transition spd="slow" advClick="0">
    <p:wipe dir="d"/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">
            <a:hlinkClick r:id="" action="ppaction://hlinkshowjump?jump=previousslide"/>
          </p:cNvPr>
          <p:cNvSpPr/>
          <p:nvPr/>
        </p:nvSpPr>
        <p:spPr>
          <a:xfrm>
            <a:off x="3923928" y="4221088"/>
            <a:ext cx="1368152" cy="69476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solidFill>
                  <a:schemeClr val="accent3">
                    <a:lumMod val="50000"/>
                  </a:schemeClr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重新</a:t>
            </a:r>
            <a:endParaRPr lang="zh-TW" altLang="en-US" sz="3600" dirty="0">
              <a:solidFill>
                <a:schemeClr val="accent3">
                  <a:lumMod val="50000"/>
                </a:schemeClr>
              </a:solidFill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268760"/>
            <a:ext cx="1728192" cy="3511423"/>
          </a:xfrm>
          <a:prstGeom prst="rect">
            <a:avLst/>
          </a:prstGeom>
        </p:spPr>
      </p:pic>
      <p:sp>
        <p:nvSpPr>
          <p:cNvPr id="6" name="雲朵形圖說文字 5"/>
          <p:cNvSpPr/>
          <p:nvPr/>
        </p:nvSpPr>
        <p:spPr>
          <a:xfrm>
            <a:off x="3779912" y="1772816"/>
            <a:ext cx="2592288" cy="1584176"/>
          </a:xfrm>
          <a:prstGeom prst="cloudCallout">
            <a:avLst>
              <a:gd name="adj1" fmla="val -65727"/>
              <a:gd name="adj2" fmla="val 16148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TW" altLang="en-US" sz="3600" b="1" dirty="0" smtClean="0">
                <a:ln/>
                <a:solidFill>
                  <a:schemeClr val="accent4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可憐哪</a:t>
            </a:r>
            <a:r>
              <a:rPr lang="en-US" altLang="zh-TW" sz="3600" b="1" dirty="0" smtClean="0">
                <a:ln/>
                <a:solidFill>
                  <a:schemeClr val="accent4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!</a:t>
            </a:r>
            <a:endParaRPr lang="zh-TW" altLang="en-US" sz="3600" b="1" dirty="0">
              <a:ln/>
              <a:solidFill>
                <a:schemeClr val="accent4"/>
              </a:solidFill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200" y="3024471"/>
            <a:ext cx="1579001" cy="210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568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fracture"/>
        <p:sndAc>
          <p:stSnd>
            <p:snd r:embed="rId2" name="explode.wav"/>
          </p:stSnd>
        </p:sndAc>
      </p:transition>
    </mc:Choice>
    <mc:Fallback xmlns="">
      <p:transition spd="slow" advClick="0">
        <p:fade/>
        <p:sndAc>
          <p:stSnd>
            <p:snd r:embed="rId5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">
            <a:hlinkClick r:id="" action="ppaction://hlinkshowjump?jump=endshow"/>
          </p:cNvPr>
          <p:cNvSpPr/>
          <p:nvPr/>
        </p:nvSpPr>
        <p:spPr>
          <a:xfrm>
            <a:off x="3887924" y="3592383"/>
            <a:ext cx="1368152" cy="69476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solidFill>
                  <a:schemeClr val="accent3">
                    <a:lumMod val="50000"/>
                  </a:schemeClr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答對</a:t>
            </a:r>
            <a:endParaRPr lang="en-US" altLang="zh-TW" sz="3600" dirty="0" smtClean="0">
              <a:solidFill>
                <a:schemeClr val="accent3">
                  <a:lumMod val="50000"/>
                </a:schemeClr>
              </a:solidFill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24744"/>
            <a:ext cx="3068877" cy="2292263"/>
          </a:xfrm>
          <a:prstGeom prst="rect">
            <a:avLst/>
          </a:prstGeom>
        </p:spPr>
      </p:pic>
      <p:sp>
        <p:nvSpPr>
          <p:cNvPr id="5" name="橢圓形圖說文字 4"/>
          <p:cNvSpPr/>
          <p:nvPr/>
        </p:nvSpPr>
        <p:spPr>
          <a:xfrm>
            <a:off x="4355976" y="1412776"/>
            <a:ext cx="3312368" cy="1512168"/>
          </a:xfrm>
          <a:prstGeom prst="wedgeEllipseCallout">
            <a:avLst>
              <a:gd name="adj1" fmla="val -65396"/>
              <a:gd name="adj2" fmla="val 22763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阿不就好棒棒</a:t>
            </a:r>
            <a:endParaRPr lang="en-US" altLang="zh-TW" sz="40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30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  <p:sndAc>
          <p:stSnd>
            <p:snd r:embed="rId2" name="applause.wav"/>
          </p:stSnd>
        </p:sndAc>
      </p:transition>
    </mc:Choice>
    <mc:Fallback xmlns="">
      <p:transition spd="slow" advClick="0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</Words>
  <Application>Microsoft Office PowerPoint</Application>
  <PresentationFormat>如螢幕大小 (4:3)</PresentationFormat>
  <Paragraphs>13</Paragraphs>
  <Slides>4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2" baseType="lpstr">
      <vt:lpstr>文鼎甜妞體P</vt:lpstr>
      <vt:lpstr>微軟正黑體</vt:lpstr>
      <vt:lpstr>新細明體</vt:lpstr>
      <vt:lpstr>標楷體</vt:lpstr>
      <vt:lpstr>Arial</vt:lpstr>
      <vt:lpstr>Calibri</vt:lpstr>
      <vt:lpstr>Garamond</vt:lpstr>
      <vt:lpstr>有機</vt:lpstr>
      <vt:lpstr>大家猜猜看</vt:lpstr>
      <vt:lpstr>世界哪個國家最少人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2016-11-06T12:38:31Z</dcterms:created>
  <dcterms:modified xsi:type="dcterms:W3CDTF">2021-11-22T04:02:13Z</dcterms:modified>
</cp:coreProperties>
</file>