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4000">
              <a:schemeClr val="accent3"/>
            </a:gs>
            <a:gs pos="73000">
              <a:schemeClr val="accent5">
                <a:lumMod val="50000"/>
              </a:schemeClr>
            </a:gs>
            <a:gs pos="58000">
              <a:srgbClr val="647FA0"/>
            </a:gs>
            <a:gs pos="100000">
              <a:schemeClr val="tx2">
                <a:lumMod val="75000"/>
              </a:schemeClr>
            </a:gs>
            <a:gs pos="87000">
              <a:schemeClr val="tx2"/>
            </a:gs>
            <a:gs pos="14000">
              <a:schemeClr val="accent6"/>
            </a:gs>
            <a:gs pos="29000">
              <a:srgbClr val="FFFF00"/>
            </a:gs>
            <a:gs pos="0">
              <a:schemeClr val="accent2"/>
            </a:gs>
            <a:gs pos="100000">
              <a:schemeClr val="accent1">
                <a:lumMod val="45000"/>
                <a:lumOff val="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" y="0"/>
            <a:ext cx="9134485" cy="6858000"/>
          </a:xfrm>
          <a:prstGeom prst="rect">
            <a:avLst/>
          </a:prstGeom>
        </p:spPr>
      </p:pic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大家猜一 猜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/>
              <a:t>請你猜猜看</a:t>
            </a:r>
            <a:endParaRPr lang="zh-TW" altLang="en-US" sz="6000" dirty="0"/>
          </a:p>
        </p:txBody>
      </p:sp>
      <p:sp>
        <p:nvSpPr>
          <p:cNvPr id="4" name="剪去對角線角落矩形 3">
            <a:hlinkClick r:id="" action="ppaction://hlinkshowjump?jump=nextslide"/>
          </p:cNvPr>
          <p:cNvSpPr/>
          <p:nvPr/>
        </p:nvSpPr>
        <p:spPr>
          <a:xfrm>
            <a:off x="3491880" y="4005064"/>
            <a:ext cx="2160240" cy="1152128"/>
          </a:xfrm>
          <a:prstGeom prst="snip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3" name="arrow.wav"/>
          </p:stSnd>
        </p:sndAc>
      </p:transition>
    </mc:Choice>
    <mc:Fallback>
      <p:transition spd="slow" advClick="0">
        <p:fade/>
        <p:sndAc>
          <p:stSnd>
            <p:snd r:embed="rId3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怎樣讓哭臉變成笑臉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剪去對角線角落矩形 10">
            <a:hlinkClick r:id="" action="ppaction://hlinkshowjump?jump=nextslide"/>
          </p:cNvPr>
          <p:cNvSpPr/>
          <p:nvPr/>
        </p:nvSpPr>
        <p:spPr>
          <a:xfrm>
            <a:off x="1979712" y="4005064"/>
            <a:ext cx="2160240" cy="1152128"/>
          </a:xfrm>
          <a:prstGeom prst="snip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翻面</a:t>
            </a:r>
            <a:endParaRPr lang="zh-TW" altLang="en-US" sz="4000" dirty="0"/>
          </a:p>
        </p:txBody>
      </p:sp>
      <p:sp>
        <p:nvSpPr>
          <p:cNvPr id="13" name="剪去對角線角落矩形 12">
            <a:hlinkClick r:id="" action="ppaction://hlinkshowjump?jump=lastslide"/>
          </p:cNvPr>
          <p:cNvSpPr/>
          <p:nvPr/>
        </p:nvSpPr>
        <p:spPr>
          <a:xfrm>
            <a:off x="3995936" y="3042529"/>
            <a:ext cx="2160240" cy="1152128"/>
          </a:xfrm>
          <a:prstGeom prst="snip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倒過來</a:t>
            </a:r>
            <a:endParaRPr lang="zh-TW" altLang="en-US" sz="2800" dirty="0"/>
          </a:p>
        </p:txBody>
      </p:sp>
      <p:sp>
        <p:nvSpPr>
          <p:cNvPr id="14" name="剪去對角線角落矩形 13"/>
          <p:cNvSpPr/>
          <p:nvPr/>
        </p:nvSpPr>
        <p:spPr>
          <a:xfrm>
            <a:off x="4139952" y="4221088"/>
            <a:ext cx="2160240" cy="1152128"/>
          </a:xfrm>
          <a:prstGeom prst="snip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旋轉</a:t>
            </a:r>
            <a:endParaRPr lang="zh-TW" alt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剪去對角線角落矩形 1">
            <a:hlinkClick r:id="" action="ppaction://hlinkshowjump?jump=firstslide"/>
          </p:cNvPr>
          <p:cNvSpPr/>
          <p:nvPr/>
        </p:nvSpPr>
        <p:spPr>
          <a:xfrm rot="241025">
            <a:off x="3769206" y="3682648"/>
            <a:ext cx="3457053" cy="1871372"/>
          </a:xfrm>
          <a:prstGeom prst="snip2Diag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錯誤</a:t>
            </a:r>
            <a:endParaRPr lang="zh-TW" altLang="en-US" sz="4400" dirty="0"/>
          </a:p>
        </p:txBody>
      </p:sp>
      <p:cxnSp>
        <p:nvCxnSpPr>
          <p:cNvPr id="4" name="直線接點 3"/>
          <p:cNvCxnSpPr/>
          <p:nvPr/>
        </p:nvCxnSpPr>
        <p:spPr>
          <a:xfrm>
            <a:off x="4283968" y="1024817"/>
            <a:ext cx="1584176" cy="1728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接點 5"/>
          <p:cNvCxnSpPr/>
          <p:nvPr/>
        </p:nvCxnSpPr>
        <p:spPr>
          <a:xfrm flipH="1">
            <a:off x="4283968" y="1196752"/>
            <a:ext cx="1368154" cy="1584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圖片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38243">
            <a:off x="251520" y="1623942"/>
            <a:ext cx="2602777" cy="3888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剪去對角線角落矩形 1">
            <a:hlinkClick r:id="" action="ppaction://hlinkshowjump?jump=endshow"/>
          </p:cNvPr>
          <p:cNvSpPr/>
          <p:nvPr/>
        </p:nvSpPr>
        <p:spPr>
          <a:xfrm rot="211844">
            <a:off x="2771800" y="3161411"/>
            <a:ext cx="2160240" cy="1152128"/>
          </a:xfrm>
          <a:prstGeom prst="snip2Diag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</a:t>
            </a:r>
            <a:endParaRPr lang="zh-TW" altLang="en-US" sz="40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1559">
            <a:off x="5652120" y="2420888"/>
            <a:ext cx="2316288" cy="3785303"/>
          </a:xfrm>
          <a:prstGeom prst="rect">
            <a:avLst/>
          </a:prstGeom>
        </p:spPr>
      </p:pic>
      <p:sp>
        <p:nvSpPr>
          <p:cNvPr id="7" name="橢圓 6"/>
          <p:cNvSpPr/>
          <p:nvPr/>
        </p:nvSpPr>
        <p:spPr>
          <a:xfrm>
            <a:off x="1403648" y="1268760"/>
            <a:ext cx="1224136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med" advClick="0">
    <p:circle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25</Words>
  <Application>Microsoft Office PowerPoint</Application>
  <PresentationFormat>如螢幕大小 (4:3)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大家猜一 猜</vt:lpstr>
      <vt:lpstr>             怎樣讓哭臉變成笑臉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2021-11-22T04:01:41Z</dcterms:modified>
</cp:coreProperties>
</file>