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FF"/>
    <a:srgbClr val="00CCFF"/>
    <a:srgbClr val="00FFFF"/>
    <a:srgbClr val="FFCC00"/>
    <a:srgbClr val="FF6600"/>
    <a:srgbClr val="FF0000"/>
    <a:srgbClr val="FFFF66"/>
    <a:srgbClr val="FFCCFF"/>
    <a:srgbClr val="C03F91"/>
    <a:srgbClr val="B72F8C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chemeClr val="accent2">
                <a:lumMod val="5000"/>
                <a:lumOff val="95000"/>
              </a:schemeClr>
            </a:gs>
            <a:gs pos="81000">
              <a:srgbClr val="FF9900"/>
            </a:gs>
            <a:gs pos="54000">
              <a:srgbClr val="00CCFF"/>
            </a:gs>
            <a:gs pos="78000">
              <a:srgbClr val="49E8A8"/>
            </a:gs>
            <a:gs pos="29000">
              <a:srgbClr val="FF99FF"/>
            </a:gs>
            <a:gs pos="65000">
              <a:srgbClr val="00FFFF"/>
            </a:gs>
            <a:gs pos="92000">
              <a:srgbClr val="FF6600"/>
            </a:gs>
            <a:gs pos="100000">
              <a:srgbClr val="FF0000"/>
            </a:gs>
          </a:gsLst>
          <a:lin ang="4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10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3.png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slideLayout" Target="../slideLayouts/slideLayout11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slideLayout" Target="../slideLayouts/slideLayout11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 rot="20789559">
            <a:off x="145192" y="355028"/>
            <a:ext cx="6085656" cy="93610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大家來猜</a:t>
            </a:r>
            <a:r>
              <a:rPr lang="zh-TW" altLang="en-US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謎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 rot="20800625">
            <a:off x="399274" y="1099247"/>
            <a:ext cx="6085656" cy="1368152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zh-TW" altLang="en-US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  <a:cs typeface="+mj-cs"/>
              </a:rPr>
              <a:t>請你猜猜看</a:t>
            </a: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 rot="20812597">
            <a:off x="590542" y="4856319"/>
            <a:ext cx="2016224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48551">
            <a:off x="5918385" y="565267"/>
            <a:ext cx="2845127" cy="2374210"/>
          </a:xfrm>
          <a:prstGeom prst="rect">
            <a:avLst/>
          </a:prstGeom>
        </p:spPr>
      </p:pic>
      <p:sp>
        <p:nvSpPr>
          <p:cNvPr id="7" name="橢圓形圖說文字 6"/>
          <p:cNvSpPr/>
          <p:nvPr/>
        </p:nvSpPr>
        <p:spPr>
          <a:xfrm rot="19538396">
            <a:off x="3058791" y="1523781"/>
            <a:ext cx="2664296" cy="1800200"/>
          </a:xfrm>
          <a:prstGeom prst="wedgeEllipseCallout">
            <a:avLst>
              <a:gd name="adj1" fmla="val 54499"/>
              <a:gd name="adj2" fmla="val 43572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快開始吧</a:t>
            </a:r>
            <a:r>
              <a:rPr lang="en-US" altLang="zh-TW" sz="2800" dirty="0" smtClean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2800" dirty="0"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doors dir="vert"/>
        <p:sndAc>
          <p:stSnd>
            <p:snd r:embed="rId3" name="breeze.wav"/>
          </p:stSnd>
        </p:sndAc>
      </p:transition>
    </mc:Choice>
    <mc:Fallback>
      <p:transition spd="slow" advClick="0">
        <p:fade/>
        <p:sndAc>
          <p:stSnd>
            <p:snd r:embed="rId3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chemeClr val="accent2">
                <a:lumMod val="5000"/>
                <a:lumOff val="95000"/>
              </a:schemeClr>
            </a:gs>
            <a:gs pos="81000">
              <a:srgbClr val="FF9900"/>
            </a:gs>
            <a:gs pos="29000">
              <a:srgbClr val="FF99FF"/>
            </a:gs>
            <a:gs pos="92000">
              <a:srgbClr val="FF6600"/>
            </a:gs>
            <a:gs pos="100000">
              <a:srgbClr val="FF0000"/>
            </a:gs>
          </a:gsLst>
          <a:lin ang="8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20759297">
            <a:off x="67223" y="475109"/>
            <a:ext cx="4782485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我喜歡吃什麼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2915816" y="4149080"/>
            <a:ext cx="45719" cy="144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圓角矩形 3">
            <a:hlinkClick r:id="rId4" action="ppaction://hlinksldjump"/>
          </p:cNvPr>
          <p:cNvSpPr/>
          <p:nvPr/>
        </p:nvSpPr>
        <p:spPr>
          <a:xfrm>
            <a:off x="6528520" y="4472702"/>
            <a:ext cx="2016224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餅乾</a:t>
            </a: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813270" y="4471214"/>
            <a:ext cx="2016224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蛋糕</a:t>
            </a: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1115616" y="4471214"/>
            <a:ext cx="2016224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糖果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72539">
            <a:off x="5652120" y="416951"/>
            <a:ext cx="3319199" cy="2278657"/>
          </a:xfrm>
          <a:prstGeom prst="rect">
            <a:avLst/>
          </a:prstGeom>
        </p:spPr>
      </p:pic>
      <p:sp>
        <p:nvSpPr>
          <p:cNvPr id="8" name="矩形圖說文字 7"/>
          <p:cNvSpPr/>
          <p:nvPr/>
        </p:nvSpPr>
        <p:spPr>
          <a:xfrm rot="20361578">
            <a:off x="2897864" y="1653446"/>
            <a:ext cx="2382416" cy="1161256"/>
          </a:xfrm>
          <a:prstGeom prst="wedgeRectCallout">
            <a:avLst>
              <a:gd name="adj1" fmla="val 84326"/>
              <a:gd name="adj2" fmla="val 1148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FF99FF"/>
                </a:solidFill>
              </a:rPr>
              <a:t>很簡單</a:t>
            </a:r>
            <a:r>
              <a:rPr lang="en-US" altLang="zh-TW" sz="2800" dirty="0" smtClean="0">
                <a:solidFill>
                  <a:srgbClr val="FF99FF"/>
                </a:solidFill>
              </a:rPr>
              <a:t>!</a:t>
            </a:r>
            <a:endParaRPr lang="zh-TW" altLang="en-US" sz="2800" dirty="0">
              <a:solidFill>
                <a:srgbClr val="FF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14:window dir="vert"/>
        <p:sndAc>
          <p:stSnd>
            <p:snd r:embed="rId3" name="camera.wav"/>
          </p:stSnd>
        </p:sndAc>
      </p:transition>
    </mc:Choice>
    <mc:Fallback>
      <p:transition spd="slow" advClick="0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chemeClr val="accent2">
                <a:lumMod val="5000"/>
                <a:lumOff val="95000"/>
              </a:schemeClr>
            </a:gs>
            <a:gs pos="81000">
              <a:srgbClr val="FF9900"/>
            </a:gs>
            <a:gs pos="29000">
              <a:srgbClr val="FF99FF"/>
            </a:gs>
            <a:gs pos="92000">
              <a:srgbClr val="FF6600"/>
            </a:gs>
            <a:gs pos="100000">
              <a:srgbClr val="FF0000"/>
            </a:gs>
          </a:gsLst>
          <a:lin ang="8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>
            <a:hlinkClick r:id="" action="ppaction://hlinkshowjump?jump=previousslide"/>
          </p:cNvPr>
          <p:cNvSpPr/>
          <p:nvPr/>
        </p:nvSpPr>
        <p:spPr>
          <a:xfrm>
            <a:off x="3707904" y="4653136"/>
            <a:ext cx="2016224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FF99FF"/>
                </a:solidFill>
              </a:rPr>
              <a:t>重</a:t>
            </a:r>
            <a:r>
              <a:rPr lang="zh-TW" altLang="en-US" sz="2800" dirty="0">
                <a:solidFill>
                  <a:srgbClr val="FF99FF"/>
                </a:solidFill>
              </a:rPr>
              <a:t>來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507783"/>
            <a:ext cx="2890927" cy="3193115"/>
          </a:xfrm>
          <a:prstGeom prst="rect">
            <a:avLst/>
          </a:prstGeom>
        </p:spPr>
      </p:pic>
      <p:sp>
        <p:nvSpPr>
          <p:cNvPr id="5" name="圓角矩形圖說文字 4"/>
          <p:cNvSpPr/>
          <p:nvPr/>
        </p:nvSpPr>
        <p:spPr>
          <a:xfrm>
            <a:off x="2843808" y="1340768"/>
            <a:ext cx="2016224" cy="1296144"/>
          </a:xfrm>
          <a:prstGeom prst="wedgeRoundRectCallout">
            <a:avLst>
              <a:gd name="adj1" fmla="val 75368"/>
              <a:gd name="adj2" fmla="val 57155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再加油</a:t>
            </a:r>
            <a:r>
              <a:rPr lang="en-US" altLang="zh-TW" sz="2800" dirty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2800" dirty="0"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3" name="bomb.wav"/>
          </p:stSnd>
        </p:sndAc>
      </p:transition>
    </mc:Choice>
    <mc:Fallback>
      <p:transition spd="slow" advClick="0">
        <p:fade/>
        <p:sndAc>
          <p:stSnd>
            <p:snd r:embed="rId3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chemeClr val="accent2">
                <a:lumMod val="5000"/>
                <a:lumOff val="95000"/>
              </a:schemeClr>
            </a:gs>
            <a:gs pos="81000">
              <a:srgbClr val="FF9900"/>
            </a:gs>
            <a:gs pos="29000">
              <a:srgbClr val="FF99FF"/>
            </a:gs>
            <a:gs pos="92000">
              <a:srgbClr val="FF6600"/>
            </a:gs>
            <a:gs pos="100000">
              <a:srgbClr val="FF0000"/>
            </a:gs>
          </a:gsLst>
          <a:lin ang="8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500264" y="4149080"/>
            <a:ext cx="2016224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再見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508356"/>
            <a:ext cx="3350039" cy="3558485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2339752" y="1268760"/>
            <a:ext cx="3168352" cy="1800200"/>
          </a:xfrm>
          <a:prstGeom prst="cloudCallout">
            <a:avLst>
              <a:gd name="adj1" fmla="val 46945"/>
              <a:gd name="adj2" fmla="val 55573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好厲害</a:t>
            </a:r>
            <a:r>
              <a:rPr lang="en-US" altLang="zh-TW" sz="2800" dirty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2800" dirty="0"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3" name="applause.wav"/>
          </p:stSnd>
        </p:sndAc>
      </p:transition>
    </mc:Choice>
    <mc:Fallback>
      <p:transition spd="slow" advClick="0">
        <p:fade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</Words>
  <Application>Microsoft Office PowerPoint</Application>
  <PresentationFormat>如螢幕大小 (4:3)</PresentationFormat>
  <Paragraphs>14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微軟正黑體</vt:lpstr>
      <vt:lpstr>新細明體</vt:lpstr>
      <vt:lpstr>標楷體</vt:lpstr>
      <vt:lpstr>Arial</vt:lpstr>
      <vt:lpstr>Calibri</vt:lpstr>
      <vt:lpstr>訓練</vt:lpstr>
      <vt:lpstr>大家來猜謎</vt:lpstr>
      <vt:lpstr>我喜歡吃什麼?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2021-11-23T03:50:19Z</dcterms:modified>
</cp:coreProperties>
</file>