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36" r:id="rId1"/>
    <p:sldMasterId id="2147483996" r:id="rId2"/>
  </p:sldMasterIdLst>
  <p:notesMasterIdLst>
    <p:notesMasterId r:id="rId7"/>
  </p:notesMasterIdLst>
  <p:handoutMasterIdLst>
    <p:handoutMasterId r:id="rId8"/>
  </p:handoutMasterIdLst>
  <p:sldIdLst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2F8C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6506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92207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56658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7899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37683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3260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91489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4480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94925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23153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707554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75355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17661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54747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74059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06465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654764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266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686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591882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8777384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33684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34000">
              <a:schemeClr val="accent4">
                <a:lumMod val="40000"/>
                <a:lumOff val="60000"/>
              </a:schemeClr>
            </a:gs>
            <a:gs pos="63000">
              <a:schemeClr val="bg2">
                <a:lumMod val="40000"/>
                <a:lumOff val="60000"/>
              </a:schemeClr>
            </a:gs>
            <a:gs pos="0">
              <a:schemeClr val="tx1"/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4978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4">
                <a:lumMod val="40000"/>
                <a:lumOff val="60000"/>
              </a:schemeClr>
            </a:gs>
            <a:gs pos="63000">
              <a:schemeClr val="bg2">
                <a:lumMod val="40000"/>
                <a:lumOff val="60000"/>
              </a:schemeClr>
            </a:gs>
            <a:gs pos="0">
              <a:schemeClr val="tx1"/>
            </a:gs>
            <a:gs pos="9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246703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魷魚遊戲猜猜看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410344" y="3285601"/>
            <a:ext cx="7315200" cy="6858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大家一起來猜吧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2" name="流程圖: 替代程序 1">
            <a:hlinkClick r:id="" action="ppaction://hlinkshowjump?jump=nextslide"/>
          </p:cNvPr>
          <p:cNvSpPr/>
          <p:nvPr/>
        </p:nvSpPr>
        <p:spPr>
          <a:xfrm>
            <a:off x="3280012" y="5003097"/>
            <a:ext cx="2592288" cy="1127223"/>
          </a:xfrm>
          <a:prstGeom prst="flowChartAlternate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</a:rPr>
              <a:t>開始</a:t>
            </a:r>
            <a:r>
              <a:rPr lang="en-US" altLang="zh-TW" sz="4000" dirty="0" smtClean="0">
                <a:solidFill>
                  <a:schemeClr val="bg1"/>
                </a:solidFill>
              </a:rPr>
              <a:t>pla</a:t>
            </a:r>
            <a:r>
              <a:rPr lang="en-US" altLang="zh-TW" sz="4000" dirty="0">
                <a:solidFill>
                  <a:schemeClr val="bg1"/>
                </a:solidFill>
              </a:rPr>
              <a:t>y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12474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魷魚遊戲最後幾號獲得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456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億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流程圖: 替代程序 2">
            <a:hlinkClick r:id="" action="ppaction://hlinkshowjump?jump=nextslide"/>
          </p:cNvPr>
          <p:cNvSpPr/>
          <p:nvPr/>
        </p:nvSpPr>
        <p:spPr>
          <a:xfrm>
            <a:off x="683568" y="4357642"/>
            <a:ext cx="2376264" cy="1152128"/>
          </a:xfrm>
          <a:prstGeom prst="flowChartAlternateProcess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latin typeface="Arial Black" panose="020B0A04020102020204" pitchFamily="34" charset="0"/>
              </a:rPr>
              <a:t>218</a:t>
            </a:r>
            <a:endParaRPr lang="zh-TW" altLang="en-US" sz="4800" dirty="0">
              <a:latin typeface="Arial Black" panose="020B0A04020102020204" pitchFamily="34" charset="0"/>
            </a:endParaRPr>
          </a:p>
        </p:txBody>
      </p:sp>
      <p:sp>
        <p:nvSpPr>
          <p:cNvPr id="4" name="流程圖: 替代程序 3">
            <a:hlinkClick r:id="" action="ppaction://hlinkshowjump?jump=lastslide"/>
          </p:cNvPr>
          <p:cNvSpPr/>
          <p:nvPr/>
        </p:nvSpPr>
        <p:spPr>
          <a:xfrm>
            <a:off x="3707904" y="4277104"/>
            <a:ext cx="1835696" cy="1266768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Arial Black" panose="020B0A04020102020204" pitchFamily="34" charset="0"/>
              </a:rPr>
              <a:t>456</a:t>
            </a:r>
            <a:endParaRPr lang="zh-TW" altLang="en-US" sz="5400" dirty="0">
              <a:latin typeface="Arial Black" panose="020B0A04020102020204" pitchFamily="34" charset="0"/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5940152" y="4334424"/>
            <a:ext cx="2304256" cy="1152128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Arial Black" panose="020B0A04020102020204" pitchFamily="34" charset="0"/>
              </a:rPr>
              <a:t>001</a:t>
            </a:r>
            <a:endParaRPr lang="zh-TW" altLang="en-US" sz="5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替代程序 1">
            <a:hlinkClick r:id="" action="ppaction://hlinkshowjump?jump=previousslide"/>
          </p:cNvPr>
          <p:cNvSpPr/>
          <p:nvPr/>
        </p:nvSpPr>
        <p:spPr>
          <a:xfrm>
            <a:off x="3275856" y="5517232"/>
            <a:ext cx="2448272" cy="10801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Arial Black" panose="020B0A04020102020204" pitchFamily="34" charset="0"/>
              </a:rPr>
              <a:t>請重來</a:t>
            </a:r>
            <a:endParaRPr lang="zh-TW" altLang="en-US" sz="5400" dirty="0">
              <a:latin typeface="Arial Black" panose="020B0A04020102020204" pitchFamily="34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48680"/>
            <a:ext cx="3618334" cy="3913583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187624" y="980728"/>
            <a:ext cx="3024336" cy="2232248"/>
          </a:xfrm>
          <a:prstGeom prst="wedgeEllipseCallout">
            <a:avLst>
              <a:gd name="adj1" fmla="val 46966"/>
              <a:gd name="adj2" fmla="val 507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endParaRPr lang="zh-TW" altLang="en-US" sz="4800" dirty="0"/>
          </a:p>
        </p:txBody>
      </p:sp>
      <p:sp>
        <p:nvSpPr>
          <p:cNvPr id="3" name="框架 2"/>
          <p:cNvSpPr/>
          <p:nvPr/>
        </p:nvSpPr>
        <p:spPr>
          <a:xfrm>
            <a:off x="4445918" y="230931"/>
            <a:ext cx="4446562" cy="45490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替代程序 1">
            <a:hlinkClick r:id="" action="ppaction://hlinkshowjump?jump=endshow"/>
          </p:cNvPr>
          <p:cNvSpPr/>
          <p:nvPr/>
        </p:nvSpPr>
        <p:spPr>
          <a:xfrm>
            <a:off x="3203848" y="4869160"/>
            <a:ext cx="2448272" cy="12241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27154"/>
            <a:ext cx="3744416" cy="252028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9355"/>
            <a:ext cx="2053895" cy="1448492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2842872" y="727154"/>
            <a:ext cx="1512168" cy="1656184"/>
          </a:xfrm>
          <a:prstGeom prst="wedgeEllipseCallout">
            <a:avLst>
              <a:gd name="adj1" fmla="val 55239"/>
              <a:gd name="adj2" fmla="val 599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形圖說文字 5"/>
          <p:cNvSpPr/>
          <p:nvPr/>
        </p:nvSpPr>
        <p:spPr>
          <a:xfrm>
            <a:off x="2842694" y="727154"/>
            <a:ext cx="1496113" cy="1656183"/>
          </a:xfrm>
          <a:prstGeom prst="wedgeEllipseCallout">
            <a:avLst>
              <a:gd name="adj1" fmla="val -49952"/>
              <a:gd name="adj2" fmla="val 588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Arial Black" panose="020B0A04020102020204" pitchFamily="34" charset="0"/>
              </a:rPr>
              <a:t>你真棒</a:t>
            </a:r>
            <a:endParaRPr lang="zh-TW" altLang="en-US" sz="2000" dirty="0">
              <a:latin typeface="Arial Black" panose="020B0A04020102020204" pitchFamily="34" charset="0"/>
            </a:endParaRPr>
          </a:p>
        </p:txBody>
      </p:sp>
      <p:sp>
        <p:nvSpPr>
          <p:cNvPr id="7" name="笑臉 6"/>
          <p:cNvSpPr/>
          <p:nvPr/>
        </p:nvSpPr>
        <p:spPr>
          <a:xfrm>
            <a:off x="1834114" y="206544"/>
            <a:ext cx="792088" cy="68562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heel spokes="1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帶狀">
  <a:themeElements>
    <a:clrScheme name="帶狀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帶狀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帶狀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0</TotalTime>
  <Words>36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微軟正黑體</vt:lpstr>
      <vt:lpstr>新細明體</vt:lpstr>
      <vt:lpstr>標楷體</vt:lpstr>
      <vt:lpstr>Arial Black</vt:lpstr>
      <vt:lpstr>Calibri</vt:lpstr>
      <vt:lpstr>Calibri Light</vt:lpstr>
      <vt:lpstr>Corbel</vt:lpstr>
      <vt:lpstr>Wingdings</vt:lpstr>
      <vt:lpstr>Wingdings 2</vt:lpstr>
      <vt:lpstr>HDOfficeLightV0</vt:lpstr>
      <vt:lpstr>帶狀</vt:lpstr>
      <vt:lpstr>魷魚遊戲猜猜看</vt:lpstr>
      <vt:lpstr>魷魚遊戲最後幾號獲得456億?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2021-11-23T04:02:40Z</dcterms:modified>
</cp:coreProperties>
</file>