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9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5F2FB"/>
    <a:srgbClr val="00FFCC"/>
    <a:srgbClr val="FFFFCC"/>
    <a:srgbClr val="003300"/>
    <a:srgbClr val="FEFCA6"/>
    <a:srgbClr val="EEADF5"/>
    <a:srgbClr val="D2C8FE"/>
    <a:srgbClr val="99FFCC"/>
    <a:srgbClr val="C03F91"/>
    <a:srgbClr val="B72F8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6308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875470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07580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475990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5760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074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30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833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510052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57523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985697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rgbClr val="C5F2FB"/>
            </a:gs>
            <a:gs pos="100000">
              <a:srgbClr val="D2C8FE"/>
            </a:gs>
            <a:gs pos="26000">
              <a:srgbClr val="FFFFCC"/>
            </a:gs>
            <a:gs pos="52000">
              <a:srgbClr val="97F5F0"/>
            </a:gs>
            <a:gs pos="0">
              <a:srgbClr val="EEADF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4077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873324" y="620688"/>
            <a:ext cx="5829300" cy="1463040"/>
          </a:xfrm>
          <a:ln>
            <a:solidFill>
              <a:srgbClr val="003300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動動腦，猜猜看</a:t>
            </a:r>
            <a:endParaRPr lang="zh-TW" altLang="en-US" b="1" cap="none" dirty="0">
              <a:ln>
                <a:solidFill>
                  <a:schemeClr val="bg1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3587824" y="2340748"/>
            <a:ext cx="2400300" cy="1460834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來猜猜看吧</a:t>
            </a:r>
            <a:r>
              <a:rPr lang="en-US" altLang="zh-TW" sz="32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2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587824" y="4293096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START</a:t>
            </a:r>
            <a:endParaRPr lang="zh-TW" alt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3" name="breeze.wav"/>
          </p:stSnd>
        </p:sndAc>
      </p:transition>
    </mc:Choice>
    <mc:Fallback>
      <p:transition spd="slow" advClick="0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資優班</a:t>
            </a:r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33th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有幾個人</a:t>
            </a:r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300192" y="4601906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zh-TW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個</a:t>
            </a:r>
            <a:endParaRPr lang="zh-TW" alt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389063" y="4601906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個</a:t>
            </a:r>
            <a:endParaRPr lang="zh-TW" alt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467544" y="4601906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zh-TW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個</a:t>
            </a:r>
            <a:endParaRPr lang="zh-TW" alt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97F5F0"/>
            </a:gs>
            <a:gs pos="0">
              <a:srgbClr val="EEADF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75856" y="4869160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3300"/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再來一</a:t>
            </a:r>
            <a:r>
              <a:rPr lang="zh-TW" altLang="en-US" sz="4000" b="1" dirty="0">
                <a:solidFill>
                  <a:srgbClr val="003300"/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次</a:t>
            </a:r>
            <a:endParaRPr lang="zh-TW" altLang="en-US" sz="4000" b="1" dirty="0">
              <a:solidFill>
                <a:srgbClr val="003300"/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901994"/>
            <a:ext cx="2575843" cy="2845095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339752" y="901994"/>
            <a:ext cx="1872208" cy="1512168"/>
          </a:xfrm>
          <a:prstGeom prst="wedgeEllipseCallout">
            <a:avLst>
              <a:gd name="adj1" fmla="val 59088"/>
              <a:gd name="adj2" fmla="val 41427"/>
            </a:avLst>
          </a:prstGeom>
          <a:solidFill>
            <a:srgbClr val="EEAD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</a:rPr>
              <a:t>答錯了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!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再加油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!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CC"/>
            </a:gs>
            <a:gs pos="0">
              <a:srgbClr val="EEADF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419872" y="4725144"/>
            <a:ext cx="2376264" cy="1152128"/>
          </a:xfrm>
          <a:prstGeom prst="roundRect">
            <a:avLst/>
          </a:prstGeom>
          <a:solidFill>
            <a:srgbClr val="FEFCA6"/>
          </a:solidFill>
          <a:ln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Bay </a:t>
            </a:r>
            <a:r>
              <a:rPr lang="en-US" altLang="zh-TW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bay</a:t>
            </a:r>
            <a:endParaRPr lang="zh-TW" alt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4" y="1196752"/>
            <a:ext cx="2629960" cy="279360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2267744" y="620688"/>
            <a:ext cx="1944216" cy="1656184"/>
          </a:xfrm>
          <a:prstGeom prst="wedgeEllipseCallout">
            <a:avLst>
              <a:gd name="adj1" fmla="val 61829"/>
              <a:gd name="adj2" fmla="val 34894"/>
            </a:avLst>
          </a:prstGeom>
          <a:solidFill>
            <a:srgbClr val="C5F2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</a:rPr>
              <a:t>恭喜你答對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!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文鼎中特明</vt:lpstr>
      <vt:lpstr>文鼎甜妞體P</vt:lpstr>
      <vt:lpstr>微軟正黑體</vt:lpstr>
      <vt:lpstr>新細明體</vt:lpstr>
      <vt:lpstr>標楷體</vt:lpstr>
      <vt:lpstr>Calibri</vt:lpstr>
      <vt:lpstr>Calibri Light</vt:lpstr>
      <vt:lpstr>Wingdings 2</vt:lpstr>
      <vt:lpstr>HDOfficeLightV0</vt:lpstr>
      <vt:lpstr>動動腦，猜猜看</vt:lpstr>
      <vt:lpstr>資優班33th有幾個人?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2021-11-23T04:00:33Z</dcterms:modified>
</cp:coreProperties>
</file>