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0066FF"/>
    <a:srgbClr val="B72F8C"/>
    <a:srgbClr val="C03F91"/>
    <a:srgbClr val="009ED6"/>
    <a:srgbClr val="FFFF6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48000">
              <a:schemeClr val="accent4">
                <a:lumMod val="60000"/>
                <a:lumOff val="40000"/>
              </a:schemeClr>
            </a:gs>
            <a:gs pos="96000">
              <a:schemeClr val="accent5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936103"/>
          </a:xfr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48000">
                <a:schemeClr val="accent4">
                  <a:lumMod val="60000"/>
                  <a:lumOff val="40000"/>
                </a:schemeClr>
              </a:gs>
              <a:gs pos="96000">
                <a:schemeClr val="accent5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猜猜看</a:t>
            </a:r>
            <a:endParaRPr lang="zh-TW" altLang="en-US" sz="5400" b="1" cap="none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 flipH="1">
            <a:off x="3322979" y="1484784"/>
            <a:ext cx="2502278" cy="576064"/>
          </a:xfrm>
          <a:gradFill>
            <a:gsLst>
              <a:gs pos="0">
                <a:schemeClr val="accent5">
                  <a:lumMod val="0"/>
                  <a:lumOff val="100000"/>
                </a:schemeClr>
              </a:gs>
              <a:gs pos="47000">
                <a:srgbClr val="92D050"/>
              </a:gs>
              <a:gs pos="87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txBody>
          <a:bodyPr>
            <a:normAutofit lnSpcReduction="1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3200" b="1" dirty="0" smtClean="0">
                <a:ln/>
                <a:solidFill>
                  <a:schemeClr val="accent5">
                    <a:lumMod val="75000"/>
                  </a:schemeClr>
                </a:solidFill>
              </a:rPr>
              <a:t>請你猜猜看</a:t>
            </a:r>
            <a:endParaRPr lang="zh-TW" altLang="en-US" sz="3200" b="1" dirty="0">
              <a:ln/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311860" y="4293096"/>
            <a:ext cx="2513397" cy="144016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rgbClr val="C03F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開始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488832" cy="864095"/>
          </a:xfrm>
          <a:gradFill>
            <a:gsLst>
              <a:gs pos="0">
                <a:schemeClr val="accent5">
                  <a:lumMod val="0"/>
                  <a:lumOff val="100000"/>
                </a:schemeClr>
              </a:gs>
              <a:gs pos="60000">
                <a:srgbClr val="92D050"/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請問哪一個蔬菜是十字花科？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364088" y="4087106"/>
            <a:ext cx="2520280" cy="1443462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菠菜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1043608" y="4087106"/>
            <a:ext cx="2520280" cy="1443461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009E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小白菜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275856" y="4869160"/>
            <a:ext cx="2520280" cy="1584176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rgbClr val="C03F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重</a:t>
            </a:r>
            <a:r>
              <a:rPr lang="zh-TW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548680"/>
            <a:ext cx="3389497" cy="360040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076056" y="542465"/>
            <a:ext cx="3384376" cy="2166455"/>
          </a:xfrm>
          <a:prstGeom prst="cloudCallout">
            <a:avLst>
              <a:gd name="adj1" fmla="val -48443"/>
              <a:gd name="adj2" fmla="val 5853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3">
                    <a:lumMod val="75000"/>
                  </a:schemeClr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答錯了！</a:t>
            </a:r>
            <a:endParaRPr lang="zh-TW" altLang="en-US" sz="3600" dirty="0">
              <a:solidFill>
                <a:schemeClr val="accent3">
                  <a:lumMod val="75000"/>
                </a:schemeClr>
              </a:solidFill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343017" y="4581128"/>
            <a:ext cx="2520280" cy="158417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rgbClr val="C03F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結束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157" y="692696"/>
            <a:ext cx="2875254" cy="3175803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1691680" y="764704"/>
            <a:ext cx="2664296" cy="2271978"/>
          </a:xfrm>
          <a:prstGeom prst="wedgeEllipseCallout">
            <a:avLst>
              <a:gd name="adj1" fmla="val 59921"/>
              <a:gd name="adj2" fmla="val 240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真厲害！</a:t>
            </a:r>
            <a:endParaRPr lang="zh-TW" altLang="en-US" sz="3600" dirty="0">
              <a:solidFill>
                <a:schemeClr val="accent6">
                  <a:lumMod val="75000"/>
                </a:schemeClr>
              </a:solidFill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29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文鼎粗黑</vt:lpstr>
      <vt:lpstr>文鼎新粗黑</vt:lpstr>
      <vt:lpstr>微軟正黑體</vt:lpstr>
      <vt:lpstr>新細明體</vt:lpstr>
      <vt:lpstr>標楷體</vt:lpstr>
      <vt:lpstr>Arial</vt:lpstr>
      <vt:lpstr>Calibri</vt:lpstr>
      <vt:lpstr>訓練</vt:lpstr>
      <vt:lpstr>猜猜看</vt:lpstr>
      <vt:lpstr>請問哪一個蔬菜是十字花科？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2021-11-23T03:48:14Z</dcterms:modified>
</cp:coreProperties>
</file>