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FF66"/>
    <a:srgbClr val="00FFFF"/>
    <a:srgbClr val="FF33CC"/>
    <a:srgbClr val="00CCFF"/>
    <a:srgbClr val="C03F91"/>
    <a:srgbClr val="B72F8C"/>
    <a:srgbClr val="FFFF66"/>
    <a:srgbClr val="69A6FF"/>
    <a:srgbClr val="0066FF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FF66"/>
            </a:gs>
            <a:gs pos="50000">
              <a:srgbClr val="FFFF00"/>
            </a:gs>
            <a:gs pos="100000">
              <a:srgbClr val="FF0000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529172" y="332656"/>
            <a:ext cx="6085656" cy="100811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4400" dirty="0">
                <a:solidFill>
                  <a:srgbClr val="FF0000"/>
                </a:solidFill>
                <a:latin typeface="文鼎特圓" panose="020B0609010101010101" pitchFamily="49" charset="-120"/>
                <a:ea typeface="文鼎特圓" panose="020B0609010101010101" pitchFamily="49" charset="-120"/>
                <a:cs typeface="+mn-cs"/>
              </a:rPr>
              <a:t>數學大考驗</a:t>
            </a:r>
            <a:endParaRPr lang="zh-TW" altLang="en-US" sz="4400" dirty="0">
              <a:solidFill>
                <a:srgbClr val="FF0000"/>
              </a:solidFill>
              <a:latin typeface="文鼎特圓" panose="020B0609010101010101" pitchFamily="49" charset="-120"/>
              <a:ea typeface="文鼎特圓" panose="020B0609010101010101" pitchFamily="49" charset="-120"/>
              <a:cs typeface="+mn-cs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473878" y="4437112"/>
            <a:ext cx="2196244" cy="1080120"/>
          </a:xfrm>
          <a:prstGeom prst="roundRect">
            <a:avLst/>
          </a:prstGeom>
          <a:gradFill flip="none" rotWithShape="1">
            <a:gsLst>
              <a:gs pos="0">
                <a:srgbClr val="FF33CC">
                  <a:tint val="66000"/>
                  <a:satMod val="160000"/>
                </a:srgbClr>
              </a:gs>
              <a:gs pos="50000">
                <a:srgbClr val="FF33CC">
                  <a:tint val="44500"/>
                  <a:satMod val="160000"/>
                </a:srgbClr>
              </a:gs>
              <a:gs pos="100000">
                <a:srgbClr val="FF33CC">
                  <a:tint val="23500"/>
                  <a:satMod val="160000"/>
                </a:srgbClr>
              </a:gs>
            </a:gsLst>
            <a:lin ang="13500000" scaled="1"/>
            <a:tileRect/>
          </a:gradFill>
          <a:ln w="76200">
            <a:solidFill>
              <a:srgbClr val="00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00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開始</a:t>
            </a:r>
            <a:endParaRPr lang="zh-TW" altLang="en-US" sz="4400" dirty="0">
              <a:solidFill>
                <a:srgbClr val="FF0000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3" name="breeze.wav"/>
          </p:stSnd>
        </p:sndAc>
      </p:transition>
    </mc:Choice>
    <mc:Fallback>
      <p:transition spd="slow" advClick="0">
        <p:fade/>
        <p:sndAc>
          <p:stSnd>
            <p:snd r:embed="rId3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zh-TW" altLang="en-US" dirty="0">
                <a:solidFill>
                  <a:srgbClr val="66FF66"/>
                </a:solidFill>
                <a:latin typeface="文鼎特圓" panose="020B0609010101010101" pitchFamily="49" charset="-120"/>
                <a:ea typeface="文鼎特圓" panose="020B0609010101010101" pitchFamily="49" charset="-120"/>
                <a:cs typeface="+mn-cs"/>
              </a:rPr>
              <a:t>下面哪一個時針的旋轉角度最大</a:t>
            </a:r>
          </a:p>
        </p:txBody>
      </p:sp>
      <p:sp>
        <p:nvSpPr>
          <p:cNvPr id="3" name="矩形 2">
            <a:hlinkClick r:id="" action="ppaction://hlinkshowjump?jump=nextslide"/>
          </p:cNvPr>
          <p:cNvSpPr/>
          <p:nvPr/>
        </p:nvSpPr>
        <p:spPr>
          <a:xfrm>
            <a:off x="1979712" y="2636912"/>
            <a:ext cx="4896544" cy="1008112"/>
          </a:xfrm>
          <a:prstGeom prst="rect">
            <a:avLst/>
          </a:prstGeom>
          <a:solidFill>
            <a:srgbClr val="FF33CC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00FFFF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順時針從</a:t>
            </a:r>
            <a:r>
              <a:rPr lang="en-US" altLang="zh-TW" sz="4400" dirty="0">
                <a:solidFill>
                  <a:srgbClr val="00FFFF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3</a:t>
            </a:r>
            <a:r>
              <a:rPr lang="zh-TW" altLang="en-US" sz="4400" dirty="0">
                <a:solidFill>
                  <a:srgbClr val="00FFFF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轉到</a:t>
            </a:r>
            <a:r>
              <a:rPr lang="en-US" altLang="zh-TW" sz="4400" dirty="0">
                <a:solidFill>
                  <a:srgbClr val="00FFFF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7</a:t>
            </a:r>
            <a:endParaRPr lang="zh-TW" altLang="en-US" sz="4400" dirty="0">
              <a:solidFill>
                <a:srgbClr val="00FFFF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1979712" y="3896379"/>
            <a:ext cx="4896544" cy="1008112"/>
          </a:xfrm>
          <a:prstGeom prst="rect">
            <a:avLst/>
          </a:prstGeom>
          <a:solidFill>
            <a:srgbClr val="FF33CC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00FFFF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順時針從</a:t>
            </a:r>
            <a:r>
              <a:rPr lang="en-US" altLang="zh-TW" sz="4400" dirty="0">
                <a:solidFill>
                  <a:srgbClr val="00FFFF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8</a:t>
            </a:r>
            <a:r>
              <a:rPr lang="zh-TW" altLang="en-US" sz="4400" dirty="0">
                <a:solidFill>
                  <a:srgbClr val="00FFFF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轉到</a:t>
            </a:r>
            <a:r>
              <a:rPr lang="en-US" altLang="zh-TW" sz="4400" dirty="0">
                <a:solidFill>
                  <a:srgbClr val="00FFFF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11</a:t>
            </a:r>
            <a:endParaRPr lang="zh-TW" altLang="en-US" sz="4400" dirty="0">
              <a:solidFill>
                <a:srgbClr val="00FFFF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5" name="矩形 4">
            <a:hlinkClick r:id="rId3" action="ppaction://hlinksldjump"/>
          </p:cNvPr>
          <p:cNvSpPr/>
          <p:nvPr/>
        </p:nvSpPr>
        <p:spPr>
          <a:xfrm>
            <a:off x="1979712" y="5373216"/>
            <a:ext cx="4896544" cy="1008112"/>
          </a:xfrm>
          <a:prstGeom prst="rect">
            <a:avLst/>
          </a:prstGeom>
          <a:solidFill>
            <a:srgbClr val="FF33CC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00FFFF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逆時針從</a:t>
            </a:r>
            <a:r>
              <a:rPr lang="en-US" altLang="zh-TW" sz="4400" dirty="0">
                <a:solidFill>
                  <a:srgbClr val="00FFFF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2</a:t>
            </a:r>
            <a:r>
              <a:rPr lang="zh-TW" altLang="en-US" sz="4400" dirty="0">
                <a:solidFill>
                  <a:srgbClr val="00FFFF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轉到</a:t>
            </a:r>
            <a:r>
              <a:rPr lang="en-US" altLang="zh-TW" sz="4400" dirty="0">
                <a:solidFill>
                  <a:srgbClr val="00FFFF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9</a:t>
            </a:r>
            <a:endParaRPr lang="zh-TW" altLang="en-US" sz="4400" dirty="0">
              <a:solidFill>
                <a:srgbClr val="00FFFF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coin.wav"/>
          </p:stSnd>
        </p:sndAc>
      </p:transition>
    </mc:Choice>
    <mc:Fallback>
      <p:transition spd="slow" advClick="0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116632"/>
            <a:ext cx="3312368" cy="35184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橢圓 2">
            <a:hlinkClick r:id="" action="ppaction://hlinkshowjump?jump=previousslide"/>
          </p:cNvPr>
          <p:cNvSpPr/>
          <p:nvPr/>
        </p:nvSpPr>
        <p:spPr>
          <a:xfrm>
            <a:off x="2699792" y="5085184"/>
            <a:ext cx="2880320" cy="1440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00CCFF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重</a:t>
            </a:r>
            <a:r>
              <a:rPr lang="zh-TW" altLang="en-US" sz="5400" dirty="0">
                <a:solidFill>
                  <a:srgbClr val="00CCFF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來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539552" y="908720"/>
            <a:ext cx="2592288" cy="2016223"/>
          </a:xfrm>
          <a:prstGeom prst="wedgeEllipseCallout">
            <a:avLst>
              <a:gd name="adj1" fmla="val 74166"/>
              <a:gd name="adj2" fmla="val 4500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rgbClr val="00CCFF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在一次吧</a:t>
            </a:r>
          </a:p>
        </p:txBody>
      </p:sp>
      <p:sp>
        <p:nvSpPr>
          <p:cNvPr id="5" name="閃電 4"/>
          <p:cNvSpPr/>
          <p:nvPr/>
        </p:nvSpPr>
        <p:spPr>
          <a:xfrm>
            <a:off x="179512" y="97338"/>
            <a:ext cx="1080120" cy="1008112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" name="閃電 5"/>
          <p:cNvSpPr/>
          <p:nvPr/>
        </p:nvSpPr>
        <p:spPr>
          <a:xfrm>
            <a:off x="509808" y="5301208"/>
            <a:ext cx="1080120" cy="1008112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閃電 6"/>
          <p:cNvSpPr/>
          <p:nvPr/>
        </p:nvSpPr>
        <p:spPr>
          <a:xfrm>
            <a:off x="7763989" y="5517232"/>
            <a:ext cx="1080120" cy="1008112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閃電 7"/>
          <p:cNvSpPr/>
          <p:nvPr/>
        </p:nvSpPr>
        <p:spPr>
          <a:xfrm>
            <a:off x="7583880" y="867755"/>
            <a:ext cx="1080120" cy="1008112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476672"/>
            <a:ext cx="4037124" cy="33689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圓角矩形 2">
            <a:hlinkClick r:id="" action="ppaction://hlinkshowjump?jump=endshow"/>
          </p:cNvPr>
          <p:cNvSpPr/>
          <p:nvPr/>
        </p:nvSpPr>
        <p:spPr>
          <a:xfrm>
            <a:off x="2555776" y="5157192"/>
            <a:ext cx="2592288" cy="1368152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33CC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掰掰</a:t>
            </a:r>
            <a:endParaRPr lang="zh-TW" altLang="en-US" sz="5400" dirty="0">
              <a:solidFill>
                <a:srgbClr val="FF33CC"/>
              </a:solidFill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sp>
        <p:nvSpPr>
          <p:cNvPr id="4" name="圓角矩形圖說文字 3"/>
          <p:cNvSpPr/>
          <p:nvPr/>
        </p:nvSpPr>
        <p:spPr>
          <a:xfrm>
            <a:off x="755576" y="1477051"/>
            <a:ext cx="1800200" cy="1368151"/>
          </a:xfrm>
          <a:prstGeom prst="wedgeRoundRectCallout">
            <a:avLst>
              <a:gd name="adj1" fmla="val 94753"/>
              <a:gd name="adj2" fmla="val 48166"/>
              <a:gd name="adj3" fmla="val 16667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FF000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恭喜</a:t>
            </a:r>
          </a:p>
        </p:txBody>
      </p:sp>
      <p:sp>
        <p:nvSpPr>
          <p:cNvPr id="5" name="四角星形 4"/>
          <p:cNvSpPr/>
          <p:nvPr/>
        </p:nvSpPr>
        <p:spPr>
          <a:xfrm rot="928155">
            <a:off x="7812360" y="476672"/>
            <a:ext cx="864096" cy="1008112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四角星形 5"/>
          <p:cNvSpPr/>
          <p:nvPr/>
        </p:nvSpPr>
        <p:spPr>
          <a:xfrm rot="661311">
            <a:off x="1907704" y="3530886"/>
            <a:ext cx="864096" cy="1008112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四角星形 6"/>
          <p:cNvSpPr/>
          <p:nvPr/>
        </p:nvSpPr>
        <p:spPr>
          <a:xfrm rot="20694689">
            <a:off x="7614781" y="5157192"/>
            <a:ext cx="864096" cy="1008112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V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applause.wav"/>
          </p:stSnd>
        </p:sndAc>
      </p:transition>
    </mc:Choice>
    <mc:Fallback>
      <p:transition spd="slow" advClick="0">
        <p:blinds dir="vert"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48</Words>
  <Application>Microsoft Office PowerPoint</Application>
  <PresentationFormat>如螢幕大小 (4:3)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文鼎特圓</vt:lpstr>
      <vt:lpstr>文鼎新藝體</vt:lpstr>
      <vt:lpstr>微軟正黑體</vt:lpstr>
      <vt:lpstr>新細明體</vt:lpstr>
      <vt:lpstr>標楷體</vt:lpstr>
      <vt:lpstr>Arial</vt:lpstr>
      <vt:lpstr>Calibri</vt:lpstr>
      <vt:lpstr>訓練</vt:lpstr>
      <vt:lpstr>數學大考驗</vt:lpstr>
      <vt:lpstr>下面哪一個時針的旋轉角度最大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2021-11-23T03:44:55Z</dcterms:modified>
</cp:coreProperties>
</file>