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C03F91"/>
    <a:srgbClr val="B72F8C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accent1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36000">
              <a:schemeClr val="accent5">
                <a:lumMod val="60000"/>
                <a:lumOff val="40000"/>
              </a:schemeClr>
            </a:gs>
            <a:gs pos="46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cap="none" dirty="0" smtClean="0">
                <a:ln w="2222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~~!~~~</a:t>
            </a:r>
            <a:r>
              <a:rPr lang="zh-TW" altLang="en-US" b="1" cap="none" dirty="0" smtClean="0">
                <a:ln w="2222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猜謎語</a:t>
            </a:r>
            <a:r>
              <a:rPr lang="en-US" altLang="zh-TW" b="1" cap="none" dirty="0" smtClean="0">
                <a:ln w="2222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~~!~~~</a:t>
            </a:r>
            <a:endParaRPr lang="zh-TW" altLang="en-US" b="1" cap="none" dirty="0">
              <a:ln w="22225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484784"/>
            <a:ext cx="5347084" cy="1368152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一起來猜猜看</a:t>
            </a:r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2" name="向右箭號 1"/>
          <p:cNvSpPr/>
          <p:nvPr/>
        </p:nvSpPr>
        <p:spPr>
          <a:xfrm>
            <a:off x="755576" y="4509120"/>
            <a:ext cx="1512168" cy="108012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向左箭號 2"/>
          <p:cNvSpPr/>
          <p:nvPr/>
        </p:nvSpPr>
        <p:spPr>
          <a:xfrm>
            <a:off x="6228184" y="4653136"/>
            <a:ext cx="1656184" cy="93610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心形 3">
            <a:hlinkClick r:id="" action="ppaction://hlinkshowjump?jump=nextslide"/>
          </p:cNvPr>
          <p:cNvSpPr/>
          <p:nvPr/>
        </p:nvSpPr>
        <p:spPr>
          <a:xfrm>
            <a:off x="2771800" y="4250687"/>
            <a:ext cx="2808311" cy="1741002"/>
          </a:xfrm>
          <a:prstGeom prst="hear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開始遊戲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03106" y="764704"/>
            <a:ext cx="7373792" cy="117542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聖誕老公公在聖誕節第一個放入襪子</a:t>
            </a:r>
            <a:r>
              <a:rPr lang="zh-TW" altLang="en-US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的是甚麼</a:t>
            </a:r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903106" y="4725144"/>
            <a:ext cx="1868694" cy="122413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6"/>
                </a:solidFill>
                <a:hlinkClick r:id="" action="ppaction://hlinkshowjump?jump=nextslide"/>
              </a:rPr>
              <a:t>麋鹿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588224" y="1940125"/>
            <a:ext cx="1872208" cy="12008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2" action="ppaction://hlinksldjump"/>
              </a:rPr>
              <a:t>他的腳</a:t>
            </a:r>
            <a:endParaRPr lang="zh-TW" altLang="en-US" sz="2000" dirty="0">
              <a:solidFill>
                <a:schemeClr val="tx2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67944" y="3108889"/>
            <a:ext cx="1944216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rgbClr val="FFFF00"/>
                </a:solidFill>
              </a:rPr>
              <a:t>            </a:t>
            </a:r>
            <a:r>
              <a:rPr lang="zh-TW" altLang="en-US" dirty="0" smtClean="0">
                <a:solidFill>
                  <a:srgbClr val="C00000"/>
                </a:solidFill>
                <a:hlinkClick r:id="" action="ppaction://hlinkshowjump?jump=nextslide"/>
              </a:rPr>
              <a:t>禮物</a:t>
            </a:r>
            <a:endParaRPr lang="zh-TW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611561" y="440668"/>
            <a:ext cx="2160240" cy="1224136"/>
          </a:xfrm>
          <a:prstGeom prst="wedgeEllipseCallout">
            <a:avLst>
              <a:gd name="adj1" fmla="val 66080"/>
              <a:gd name="adj2" fmla="val 6702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764704"/>
            <a:ext cx="5040560" cy="5354195"/>
          </a:xfrm>
          <a:prstGeom prst="rect">
            <a:avLst/>
          </a:prstGeom>
        </p:spPr>
      </p:pic>
      <p:sp>
        <p:nvSpPr>
          <p:cNvPr id="4" name="立方體 3"/>
          <p:cNvSpPr/>
          <p:nvPr/>
        </p:nvSpPr>
        <p:spPr>
          <a:xfrm>
            <a:off x="606001" y="5157192"/>
            <a:ext cx="1800200" cy="129614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6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previousslide"/>
              </a:rPr>
              <a:t>重來</a:t>
            </a:r>
            <a:endParaRPr lang="zh-TW" altLang="en-US" dirty="0">
              <a:solidFill>
                <a:schemeClr val="accent6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935" y="-2403649"/>
            <a:ext cx="3072130" cy="144015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284984"/>
            <a:ext cx="72008" cy="413807"/>
          </a:xfrm>
          <a:prstGeom prst="rect">
            <a:avLst/>
          </a:prstGeom>
        </p:spPr>
      </p:pic>
      <p:sp>
        <p:nvSpPr>
          <p:cNvPr id="5" name="立方體 4"/>
          <p:cNvSpPr/>
          <p:nvPr/>
        </p:nvSpPr>
        <p:spPr>
          <a:xfrm>
            <a:off x="3707904" y="5013176"/>
            <a:ext cx="2016224" cy="1368152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" action="ppaction://hlinkshowjump?jump=endshow"/>
              </a:rPr>
              <a:t>離開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1547664" y="1340768"/>
            <a:ext cx="2160240" cy="1296144"/>
          </a:xfrm>
          <a:prstGeom prst="wedgeEllipseCallout">
            <a:avLst>
              <a:gd name="adj1" fmla="val 63703"/>
              <a:gd name="adj2" fmla="val 5685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答對了</a:t>
            </a: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971328"/>
            <a:ext cx="3605076" cy="300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37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微軟正黑體</vt:lpstr>
      <vt:lpstr>新細明體</vt:lpstr>
      <vt:lpstr>標楷體</vt:lpstr>
      <vt:lpstr>Arial</vt:lpstr>
      <vt:lpstr>Calibri</vt:lpstr>
      <vt:lpstr>訓練</vt:lpstr>
      <vt:lpstr>~~!~~~猜謎語~~!~~~</vt:lpstr>
      <vt:lpstr>聖誕老公公在聖誕節第一個放入襪子的是甚麼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2021-11-18T06:12:26Z</dcterms:modified>
</cp:coreProperties>
</file>