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2A06-7031-4A49-8393-9E6E6FD91163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5DDC-E1E1-49D6-B000-CEFACA5EC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73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2A06-7031-4A49-8393-9E6E6FD91163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5DDC-E1E1-49D6-B000-CEFACA5EC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16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2A06-7031-4A49-8393-9E6E6FD91163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5DDC-E1E1-49D6-B000-CEFACA5EC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23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2A06-7031-4A49-8393-9E6E6FD91163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5DDC-E1E1-49D6-B000-CEFACA5EC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56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2A06-7031-4A49-8393-9E6E6FD91163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5DDC-E1E1-49D6-B000-CEFACA5EC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1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2A06-7031-4A49-8393-9E6E6FD91163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5DDC-E1E1-49D6-B000-CEFACA5EC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98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2A06-7031-4A49-8393-9E6E6FD91163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5DDC-E1E1-49D6-B000-CEFACA5EC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692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2A06-7031-4A49-8393-9E6E6FD91163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5DDC-E1E1-49D6-B000-CEFACA5EC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09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2A06-7031-4A49-8393-9E6E6FD91163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5DDC-E1E1-49D6-B000-CEFACA5EC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167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2A06-7031-4A49-8393-9E6E6FD91163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5DDC-E1E1-49D6-B000-CEFACA5EC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992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2A06-7031-4A49-8393-9E6E6FD91163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5DDC-E1E1-49D6-B000-CEFACA5EC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6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12A06-7031-4A49-8393-9E6E6FD91163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35DDC-E1E1-49D6-B000-CEFACA5EC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03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prstGeom prst="cloudCallout">
            <a:avLst/>
          </a:prstGeo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你對遊戲知多少</a:t>
            </a:r>
            <a:endParaRPr lang="zh-TW" altLang="en-US" dirty="0">
              <a:solidFill>
                <a:srgbClr val="7030A0"/>
              </a:solidFill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sp>
        <p:nvSpPr>
          <p:cNvPr id="5" name="雲朵形圖說文字 4"/>
          <p:cNvSpPr/>
          <p:nvPr/>
        </p:nvSpPr>
        <p:spPr>
          <a:xfrm>
            <a:off x="8321039" y="2063931"/>
            <a:ext cx="2599509" cy="1698171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限傳說玩家</a:t>
            </a:r>
            <a:endParaRPr lang="zh-TW" altLang="en-US" dirty="0"/>
          </a:p>
        </p:txBody>
      </p:sp>
      <p:sp>
        <p:nvSpPr>
          <p:cNvPr id="6" name="心形 5">
            <a:hlinkClick r:id="" action="ppaction://hlinkshowjump?jump=nextslide"/>
          </p:cNvPr>
          <p:cNvSpPr/>
          <p:nvPr/>
        </p:nvSpPr>
        <p:spPr>
          <a:xfrm>
            <a:off x="2348969" y="3217483"/>
            <a:ext cx="2495006" cy="1815737"/>
          </a:xfrm>
          <a:prstGeom prst="hear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mtClean="0"/>
              <a:t>開</a:t>
            </a:r>
            <a:r>
              <a:rPr lang="zh-TW" altLang="en-US"/>
              <a:t>始</a:t>
            </a:r>
          </a:p>
        </p:txBody>
      </p:sp>
    </p:spTree>
    <p:extLst>
      <p:ext uri="{BB962C8B-B14F-4D97-AF65-F5344CB8AC3E}">
        <p14:creationId xmlns:p14="http://schemas.microsoft.com/office/powerpoint/2010/main" val="238788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1850" y="690836"/>
            <a:ext cx="10515600" cy="103346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你最喜歡傳說對決的哪一個角色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六角星形 1">
            <a:hlinkClick r:id="" action="ppaction://hlinkshowjump?jump=nextslide"/>
          </p:cNvPr>
          <p:cNvSpPr/>
          <p:nvPr/>
        </p:nvSpPr>
        <p:spPr>
          <a:xfrm>
            <a:off x="2658793" y="2536395"/>
            <a:ext cx="2338252" cy="1240971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/>
              <a:t>勇</a:t>
            </a:r>
          </a:p>
        </p:txBody>
      </p:sp>
      <p:sp>
        <p:nvSpPr>
          <p:cNvPr id="6" name="六角星形 5">
            <a:hlinkClick r:id="" action="ppaction://hlinkshowjump?jump=nextslide"/>
          </p:cNvPr>
          <p:cNvSpPr/>
          <p:nvPr/>
        </p:nvSpPr>
        <p:spPr>
          <a:xfrm>
            <a:off x="5493434" y="2582114"/>
            <a:ext cx="2390502" cy="1240971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克</a:t>
            </a:r>
            <a:r>
              <a:rPr lang="zh-TW" altLang="en-US" sz="3200" dirty="0" smtClean="0"/>
              <a:t>里</a:t>
            </a:r>
            <a:r>
              <a:rPr lang="zh-TW" altLang="en-US" sz="3200" dirty="0" smtClean="0"/>
              <a:t>希</a:t>
            </a:r>
            <a:endParaRPr lang="zh-TW" altLang="en-US" sz="3200" dirty="0"/>
          </a:p>
        </p:txBody>
      </p:sp>
      <p:sp>
        <p:nvSpPr>
          <p:cNvPr id="7" name="六角星形 6"/>
          <p:cNvSpPr/>
          <p:nvPr/>
        </p:nvSpPr>
        <p:spPr>
          <a:xfrm>
            <a:off x="8380325" y="2684983"/>
            <a:ext cx="2508069" cy="1172392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刀鋒</a:t>
            </a:r>
            <a:endParaRPr lang="zh-TW" altLang="en-US" sz="2800" dirty="0"/>
          </a:p>
        </p:txBody>
      </p:sp>
      <p:sp>
        <p:nvSpPr>
          <p:cNvPr id="3" name="五邊形 2"/>
          <p:cNvSpPr/>
          <p:nvPr/>
        </p:nvSpPr>
        <p:spPr>
          <a:xfrm>
            <a:off x="3971109" y="5003075"/>
            <a:ext cx="2847702" cy="82295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下一步</a:t>
            </a:r>
            <a:endParaRPr lang="zh-TW" altLang="en-US" sz="4000" dirty="0"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28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suction.wav"/>
          </p:stSnd>
        </p:sndAc>
      </p:transition>
    </mc:Choice>
    <mc:Fallback>
      <p:transition spd="slow" advClick="0"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800666" y="365125"/>
            <a:ext cx="4726744" cy="222333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不好意思你答錯了</a:t>
            </a:r>
            <a:r>
              <a:rPr lang="en-US" altLang="zh-TW" dirty="0" smtClean="0">
                <a:solidFill>
                  <a:srgbClr val="FF00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/>
            </a:r>
            <a:br>
              <a:rPr lang="en-US" altLang="zh-TW" dirty="0" smtClean="0">
                <a:solidFill>
                  <a:srgbClr val="FF00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</a:br>
            <a:r>
              <a:rPr lang="zh-TW" altLang="en-US" dirty="0" smtClean="0">
                <a:solidFill>
                  <a:srgbClr val="FF00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請再試</a:t>
            </a:r>
            <a:r>
              <a:rPr lang="zh-TW" altLang="en-US" dirty="0">
                <a:solidFill>
                  <a:srgbClr val="FF00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試</a:t>
            </a:r>
            <a:r>
              <a:rPr lang="zh-TW" altLang="en-US" dirty="0" smtClean="0">
                <a:solidFill>
                  <a:srgbClr val="FF00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看</a:t>
            </a:r>
            <a:endParaRPr lang="zh-TW" altLang="en-US" dirty="0" smtClean="0">
              <a:solidFill>
                <a:srgbClr val="FF0000"/>
              </a:solidFill>
              <a:latin typeface="文鼎粗廣告體" panose="020B0609010101010101" pitchFamily="49" charset="-120"/>
              <a:ea typeface="文鼎粗廣告體" panose="020B0609010101010101" pitchFamily="49" charset="-120"/>
              <a:hlinkClick r:id="rId3" action="ppaction://hlinksldjump"/>
            </a:endParaRPr>
          </a:p>
        </p:txBody>
      </p:sp>
      <p:sp>
        <p:nvSpPr>
          <p:cNvPr id="5" name="雲朵形 4"/>
          <p:cNvSpPr/>
          <p:nvPr/>
        </p:nvSpPr>
        <p:spPr>
          <a:xfrm>
            <a:off x="1463041" y="3679336"/>
            <a:ext cx="5627077" cy="31786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70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47" y="1027906"/>
            <a:ext cx="4245120" cy="3542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雲朵形圖說文字 3">
            <a:hlinkClick r:id="" action="ppaction://hlinkshowjump?jump=endshow"/>
          </p:cNvPr>
          <p:cNvSpPr/>
          <p:nvPr/>
        </p:nvSpPr>
        <p:spPr>
          <a:xfrm>
            <a:off x="1676208" y="1690688"/>
            <a:ext cx="3742006" cy="2431146"/>
          </a:xfrm>
          <a:prstGeom prst="cloudCallout">
            <a:avLst>
              <a:gd name="adj1" fmla="val 60746"/>
              <a:gd name="adj2" fmla="val 666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阿</a:t>
            </a:r>
            <a:r>
              <a:rPr lang="zh-TW" altLang="en-US" sz="44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不就好棒</a:t>
            </a:r>
            <a:r>
              <a:rPr lang="en-US" altLang="zh-TW" sz="44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!</a:t>
            </a:r>
            <a:endParaRPr lang="zh-TW" altLang="en-US" sz="44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626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40</Words>
  <Application>Microsoft Office PowerPoint</Application>
  <PresentationFormat>寬螢幕</PresentationFormat>
  <Paragraphs>10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文鼎中特廣告體</vt:lpstr>
      <vt:lpstr>文鼎粗廣告體</vt:lpstr>
      <vt:lpstr>文鼎細鋼筆行楷</vt:lpstr>
      <vt:lpstr>清松手寫體1</vt:lpstr>
      <vt:lpstr>新細明體</vt:lpstr>
      <vt:lpstr>Arial</vt:lpstr>
      <vt:lpstr>Calibri</vt:lpstr>
      <vt:lpstr>Calibri Light</vt:lpstr>
      <vt:lpstr>Office 佈景主題</vt:lpstr>
      <vt:lpstr>你對遊戲知多少</vt:lpstr>
      <vt:lpstr>你最喜歡傳說對決的哪一個角色</vt:lpstr>
      <vt:lpstr>不好意思你答錯了 請再試試看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你對遊戲知多少</dc:title>
  <dc:creator>Windows 使用者</dc:creator>
  <cp:lastModifiedBy>Windows 使用者</cp:lastModifiedBy>
  <cp:revision>11</cp:revision>
  <dcterms:created xsi:type="dcterms:W3CDTF">2021-11-04T06:02:59Z</dcterms:created>
  <dcterms:modified xsi:type="dcterms:W3CDTF">2021-11-18T06:12:29Z</dcterms:modified>
</cp:coreProperties>
</file>