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63" r:id="rId3"/>
    <p:sldId id="261" r:id="rId4"/>
    <p:sldId id="262" r:id="rId5"/>
    <p:sldId id="265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009ED6"/>
    <a:srgbClr val="B72F8C"/>
    <a:srgbClr val="9655CB"/>
    <a:srgbClr val="D303C9"/>
    <a:srgbClr val="C03F91"/>
    <a:srgbClr val="FFFF66"/>
    <a:srgbClr val="69A6FF"/>
    <a:srgbClr val="006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  <p:transition spd="slow" advClick="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1000">
              <a:srgbClr val="9655CB"/>
            </a:gs>
            <a:gs pos="51000">
              <a:srgbClr val="B72F8C"/>
            </a:gs>
            <a:gs pos="62000">
              <a:srgbClr val="9B4097"/>
            </a:gs>
            <a:gs pos="83000">
              <a:srgbClr val="009ED6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2021/12/8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 advClick="0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619672" y="728700"/>
            <a:ext cx="6211180" cy="324036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腦筋</a:t>
            </a:r>
            <a:r>
              <a:rPr lang="zh-TW" altLang="en-US" sz="8000" b="1" cap="none" dirty="0" smtClean="0">
                <a:solidFill>
                  <a:srgbClr val="7030A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慢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619672" y="4149080"/>
            <a:ext cx="6085656" cy="1368152"/>
          </a:xfrm>
        </p:spPr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3" name="流程圖: 循序存取儲存裝置 2">
            <a:hlinkClick r:id="" action="ppaction://hlinkshowjump?jump=nextslide"/>
          </p:cNvPr>
          <p:cNvSpPr/>
          <p:nvPr/>
        </p:nvSpPr>
        <p:spPr>
          <a:xfrm>
            <a:off x="1475656" y="2102330"/>
            <a:ext cx="2376264" cy="2016224"/>
          </a:xfrm>
          <a:prstGeom prst="flowChartMagneticTape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000" dirty="0">
                <a:solidFill>
                  <a:srgbClr val="D303C9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Highlight LET" pitchFamily="2" charset="0"/>
              </a:rPr>
              <a:t>START</a:t>
            </a:r>
            <a:r>
              <a:rPr lang="en-US" altLang="zh-TW" sz="4000" dirty="0" smtClean="0">
                <a:solidFill>
                  <a:srgbClr val="D303C9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Highlight LET" pitchFamily="2" charset="0"/>
              </a:rPr>
              <a:t>!</a:t>
            </a:r>
            <a:endParaRPr lang="zh-TW" altLang="en-US" sz="4000" dirty="0">
              <a:solidFill>
                <a:srgbClr val="D303C9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  <a:latin typeface="Highlight LET" pitchFamily="2" charset="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926" y="2771450"/>
            <a:ext cx="3006280" cy="2755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4048" y="1268760"/>
            <a:ext cx="3312368" cy="3744416"/>
          </a:xfrm>
        </p:spPr>
        <p:txBody>
          <a:bodyPr/>
          <a:lstStyle/>
          <a:p>
            <a:endParaRPr lang="zh-TW" altLang="en-US" sz="54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34926">
            <a:off x="3956936" y="-110685"/>
            <a:ext cx="1490052" cy="4521537"/>
          </a:xfrm>
          <a:prstGeom prst="rect">
            <a:avLst/>
          </a:prstGeom>
        </p:spPr>
      </p:pic>
      <p:sp>
        <p:nvSpPr>
          <p:cNvPr id="10" name="流程圖: 打孔紙帶 9"/>
          <p:cNvSpPr/>
          <p:nvPr/>
        </p:nvSpPr>
        <p:spPr>
          <a:xfrm rot="271916">
            <a:off x="2031036" y="2212722"/>
            <a:ext cx="4752528" cy="4464496"/>
          </a:xfrm>
          <a:prstGeom prst="flowChartPunchedTape">
            <a:avLst/>
          </a:prstGeom>
          <a:gradFill flip="none" rotWithShape="1">
            <a:gsLst>
              <a:gs pos="0">
                <a:schemeClr val="bg2">
                  <a:lumMod val="50000"/>
                  <a:shade val="30000"/>
                  <a:satMod val="115000"/>
                </a:schemeClr>
              </a:gs>
              <a:gs pos="50000">
                <a:schemeClr val="bg2">
                  <a:lumMod val="50000"/>
                  <a:shade val="67500"/>
                  <a:satMod val="115000"/>
                </a:schemeClr>
              </a:gs>
              <a:gs pos="100000">
                <a:schemeClr val="bg2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/>
          <a:scene3d>
            <a:camera prst="isometricBottomDown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一顆西瓜</a:t>
            </a:r>
            <a:r>
              <a:rPr lang="en-US" altLang="zh-TW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,</a:t>
            </a:r>
            <a:br>
              <a:rPr lang="en-US" altLang="zh-TW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</a:br>
            <a:r>
              <a:rPr lang="zh-TW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十人搶他</a:t>
            </a:r>
            <a:r>
              <a:rPr lang="en-US" altLang="zh-TW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,</a:t>
            </a:r>
            <a:br>
              <a:rPr lang="en-US" altLang="zh-TW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</a:br>
            <a:r>
              <a:rPr lang="zh-TW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搶到了他</a:t>
            </a:r>
            <a:r>
              <a:rPr lang="en-US" altLang="zh-TW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,</a:t>
            </a:r>
            <a:br>
              <a:rPr lang="en-US" altLang="zh-TW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</a:br>
            <a:r>
              <a:rPr lang="zh-TW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卻丟掉它</a:t>
            </a:r>
          </a:p>
        </p:txBody>
      </p:sp>
    </p:spTree>
    <p:extLst>
      <p:ext uri="{BB962C8B-B14F-4D97-AF65-F5344CB8AC3E}">
        <p14:creationId xmlns:p14="http://schemas.microsoft.com/office/powerpoint/2010/main" val="46960688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按鈕形 1">
            <a:hlinkClick r:id="" action="ppaction://hlinkshowjump?jump=nextslide"/>
          </p:cNvPr>
          <p:cNvSpPr/>
          <p:nvPr/>
        </p:nvSpPr>
        <p:spPr>
          <a:xfrm>
            <a:off x="971600" y="2636912"/>
            <a:ext cx="2088232" cy="1944216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籃球</a:t>
            </a:r>
            <a:endParaRPr lang="zh-TW" altLang="en-US" sz="4000" dirty="0"/>
          </a:p>
        </p:txBody>
      </p:sp>
      <p:sp>
        <p:nvSpPr>
          <p:cNvPr id="3" name="矩形 2"/>
          <p:cNvSpPr/>
          <p:nvPr/>
        </p:nvSpPr>
        <p:spPr>
          <a:xfrm>
            <a:off x="3244152" y="908720"/>
            <a:ext cx="2448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0" cap="none" spc="0" dirty="0" smtClean="0">
                <a:ln w="0"/>
                <a:solidFill>
                  <a:schemeClr val="bg1"/>
                </a:solidFill>
                <a:effectLst>
                  <a:reflection blurRad="6350" stA="53000" endA="300" endPos="35500" dir="5400000" sy="-90000" algn="bl" rotWithShape="0"/>
                </a:effectLst>
              </a:rPr>
              <a:t>答案是</a:t>
            </a:r>
            <a:r>
              <a:rPr lang="en-US" altLang="zh-TW" sz="5400" b="0" cap="none" spc="0" dirty="0" smtClean="0">
                <a:ln w="0"/>
                <a:solidFill>
                  <a:schemeClr val="bg1"/>
                </a:solidFill>
                <a:effectLst>
                  <a:reflection blurRad="6350" stA="53000" endA="300" endPos="35500" dir="5400000" sy="-90000" algn="bl" rotWithShape="0"/>
                </a:effectLst>
              </a:rPr>
              <a:t>:</a:t>
            </a:r>
            <a:endParaRPr lang="zh-TW" altLang="en-US" sz="5400" b="0" cap="none" spc="0" dirty="0">
              <a:ln w="0"/>
              <a:solidFill>
                <a:schemeClr val="bg1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按鈕形 3">
            <a:hlinkClick r:id="" action="ppaction://hlinkshowjump?jump=lastslide"/>
          </p:cNvPr>
          <p:cNvSpPr/>
          <p:nvPr/>
        </p:nvSpPr>
        <p:spPr>
          <a:xfrm>
            <a:off x="5726978" y="2641104"/>
            <a:ext cx="2088232" cy="1944216"/>
          </a:xfrm>
          <a:prstGeom prst="bevel">
            <a:avLst>
              <a:gd name="adj" fmla="val 965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足球</a:t>
            </a:r>
          </a:p>
        </p:txBody>
      </p:sp>
      <p:sp>
        <p:nvSpPr>
          <p:cNvPr id="5" name="按鈕形 4">
            <a:hlinkClick r:id="" action="ppaction://hlinkshowjump?jump=lastslide"/>
          </p:cNvPr>
          <p:cNvSpPr/>
          <p:nvPr/>
        </p:nvSpPr>
        <p:spPr>
          <a:xfrm>
            <a:off x="3349289" y="2638369"/>
            <a:ext cx="2088232" cy="1944216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躲避球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40570" y="1340768"/>
            <a:ext cx="364715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好棒棒</a:t>
            </a:r>
            <a:r>
              <a:rPr lang="en-US" altLang="zh-TW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!</a:t>
            </a:r>
          </a:p>
          <a:p>
            <a:pPr algn="ctr"/>
            <a:r>
              <a:rPr lang="zh-TW" alt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給你拍拍</a:t>
            </a:r>
            <a:r>
              <a:rPr lang="zh-TW" alt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手</a:t>
            </a:r>
          </a:p>
        </p:txBody>
      </p:sp>
      <p:sp>
        <p:nvSpPr>
          <p:cNvPr id="3" name="直線圖說文字 3 (加上框線和強調線) 2"/>
          <p:cNvSpPr/>
          <p:nvPr/>
        </p:nvSpPr>
        <p:spPr>
          <a:xfrm>
            <a:off x="1907704" y="1196752"/>
            <a:ext cx="4104456" cy="2088232"/>
          </a:xfrm>
          <a:prstGeom prst="accentBorderCallout3">
            <a:avLst/>
          </a:prstGeom>
          <a:noFill/>
          <a:ln w="762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435749"/>
            <a:ext cx="2794000" cy="2209800"/>
          </a:xfrm>
          <a:prstGeom prst="rect">
            <a:avLst/>
          </a:prstGeom>
        </p:spPr>
      </p:pic>
      <p:sp>
        <p:nvSpPr>
          <p:cNvPr id="6" name="按鈕形 5">
            <a:hlinkClick r:id="" action="ppaction://hlinkshowjump?jump=endshow"/>
          </p:cNvPr>
          <p:cNvSpPr/>
          <p:nvPr/>
        </p:nvSpPr>
        <p:spPr>
          <a:xfrm>
            <a:off x="5580112" y="4365104"/>
            <a:ext cx="2088232" cy="1944216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離</a:t>
            </a:r>
            <a:r>
              <a:rPr lang="zh-TW" altLang="en-US" sz="4000" dirty="0"/>
              <a:t>開</a:t>
            </a: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書卷 (水平) 3"/>
          <p:cNvSpPr/>
          <p:nvPr/>
        </p:nvSpPr>
        <p:spPr>
          <a:xfrm>
            <a:off x="1187624" y="1377445"/>
            <a:ext cx="6624736" cy="3672408"/>
          </a:xfrm>
          <a:prstGeom prst="horizontalScroll">
            <a:avLst/>
          </a:prstGeom>
          <a:solidFill>
            <a:schemeClr val="bg1"/>
          </a:solidFill>
          <a:ln w="76200"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979712" y="2132856"/>
            <a:ext cx="6637040" cy="3993307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6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答錯了</a:t>
            </a:r>
            <a:r>
              <a:rPr lang="en-US" altLang="zh-TW" sz="6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</a:p>
          <a:p>
            <a:pPr marL="0" indent="0">
              <a:buNone/>
            </a:pPr>
            <a:r>
              <a:rPr lang="zh-TW" altLang="en-US" sz="6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哈哈</a:t>
            </a:r>
            <a:r>
              <a:rPr lang="zh-TW" altLang="en-US" sz="6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哈</a:t>
            </a:r>
            <a:endParaRPr lang="en-US" altLang="zh-TW" sz="6000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780928"/>
            <a:ext cx="1371487" cy="1456824"/>
          </a:xfrm>
          <a:prstGeom prst="rect">
            <a:avLst/>
          </a:prstGeom>
        </p:spPr>
      </p:pic>
      <p:sp>
        <p:nvSpPr>
          <p:cNvPr id="6" name="按鈕形 5">
            <a:hlinkClick r:id="rId3" action="ppaction://hlinksldjump"/>
          </p:cNvPr>
          <p:cNvSpPr/>
          <p:nvPr/>
        </p:nvSpPr>
        <p:spPr>
          <a:xfrm>
            <a:off x="3194479" y="4725817"/>
            <a:ext cx="2088232" cy="1944216"/>
          </a:xfrm>
          <a:prstGeom prst="beve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再</a:t>
            </a:r>
            <a:r>
              <a:rPr lang="zh-TW" altLang="en-US" sz="4000" dirty="0" smtClean="0"/>
              <a:t>一次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50343480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49</Words>
  <Application>Microsoft Office PowerPoint</Application>
  <PresentationFormat>如螢幕大小 (4:3)</PresentationFormat>
  <Paragraphs>14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5" baseType="lpstr">
      <vt:lpstr>文鼎古印體</vt:lpstr>
      <vt:lpstr>清松手寫體1</vt:lpstr>
      <vt:lpstr>清松手寫體2</vt:lpstr>
      <vt:lpstr>微軟正黑體</vt:lpstr>
      <vt:lpstr>新細明體</vt:lpstr>
      <vt:lpstr>標楷體</vt:lpstr>
      <vt:lpstr>Arial</vt:lpstr>
      <vt:lpstr>Calibri</vt:lpstr>
      <vt:lpstr>Highlight LET</vt:lpstr>
      <vt:lpstr>訓練</vt:lpstr>
      <vt:lpstr>腦筋慢轉彎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2021-12-08T03:30:45Z</dcterms:modified>
</cp:coreProperties>
</file>