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5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3AB5"/>
    <a:srgbClr val="FFCCCC"/>
    <a:srgbClr val="FF66FF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6FCFFD4-5652-4767-AA22-C441E28A3072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978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3987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62398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81340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15756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79801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40523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197575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1558556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kumimoji="0" lang="zh-TW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5487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94128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altLang="zh-TW" smtClean="0"/>
              <a:pPr/>
              <a:t>11/18/2021</a:t>
            </a:fld>
            <a:endParaRPr kumimoji="0"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9176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動動腦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筋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猜謎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語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143000" y="3140968"/>
            <a:ext cx="6858000" cy="72008"/>
          </a:xfrm>
        </p:spPr>
        <p:txBody>
          <a:bodyPr>
            <a:noAutofit/>
          </a:bodyPr>
          <a:lstStyle/>
          <a:p>
            <a:r>
              <a:rPr lang="zh-TW" altLang="en-US" sz="4000" dirty="0" smtClean="0"/>
              <a:t>請你猜猜看</a:t>
            </a:r>
            <a:endParaRPr lang="zh-TW" altLang="en-US" sz="4000" dirty="0"/>
          </a:p>
        </p:txBody>
      </p:sp>
      <p:sp>
        <p:nvSpPr>
          <p:cNvPr id="3" name="圓角矩形 2"/>
          <p:cNvSpPr/>
          <p:nvPr/>
        </p:nvSpPr>
        <p:spPr>
          <a:xfrm>
            <a:off x="3347864" y="3861048"/>
            <a:ext cx="2448272" cy="1368152"/>
          </a:xfrm>
          <a:prstGeom prst="round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nextslide"/>
              </a:rPr>
              <a:t>開始</a:t>
            </a:r>
            <a:endParaRPr lang="zh-TW" altLang="en-US" sz="48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rgbClr val="FF66FF"/>
            </a:gs>
            <a:gs pos="74000">
              <a:schemeClr val="accent1">
                <a:lumMod val="45000"/>
                <a:lumOff val="5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有一天羊媽媽叫了救護車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但是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救護車抵達時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羊寶寶已經沒了呼吸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猜一句成語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187624" y="4509120"/>
            <a:ext cx="244827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  <a:hlinkClick r:id="" action="ppaction://hlinkshowjump?jump=lastslide"/>
              </a:rPr>
              <a:t>揚眉吐氣</a:t>
            </a:r>
            <a:endParaRPr lang="zh-TW" altLang="en-US" sz="40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788024" y="4509120"/>
            <a:ext cx="309634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  <a:hlinkClick r:id="" action="ppaction://hlinkshowjump?jump=nextslide"/>
              </a:rPr>
              <a:t>醫來羊死</a:t>
            </a:r>
            <a:endParaRPr lang="zh-TW" altLang="en-US" sz="40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312368" cy="3888432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1331640" y="692696"/>
            <a:ext cx="3384376" cy="2736304"/>
          </a:xfrm>
          <a:prstGeom prst="cloudCallout">
            <a:avLst>
              <a:gd name="adj1" fmla="val 71318"/>
              <a:gd name="adj2" fmla="val 401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答錯了</a:t>
            </a:r>
            <a:r>
              <a:rPr lang="en-US" altLang="zh-TW" sz="48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8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475656" y="4509120"/>
            <a:ext cx="3240360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hlinkClick r:id="" action="ppaction://hlinkshowjump?jump=previousslide"/>
              </a:rPr>
              <a:t>重來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204864"/>
            <a:ext cx="3897953" cy="3672408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1475656" y="800708"/>
            <a:ext cx="3240360" cy="2808312"/>
          </a:xfrm>
          <a:prstGeom prst="cloudCallout">
            <a:avLst>
              <a:gd name="adj1" fmla="val 80072"/>
              <a:gd name="adj2" fmla="val 43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  <p:sp>
        <p:nvSpPr>
          <p:cNvPr id="4" name="圓角矩形 3"/>
          <p:cNvSpPr/>
          <p:nvPr/>
        </p:nvSpPr>
        <p:spPr>
          <a:xfrm>
            <a:off x="1187624" y="4221088"/>
            <a:ext cx="3168352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endshow"/>
              </a:rPr>
              <a:t>離</a:t>
            </a:r>
            <a:r>
              <a:rPr lang="zh-TW" altLang="en-US" sz="4400" dirty="0">
                <a:hlinkClick r:id="" action="ppaction://hlinkshowjump?jump=endshow"/>
              </a:rPr>
              <a:t>開</a:t>
            </a:r>
            <a:endParaRPr lang="zh-TW" altLang="en-US" sz="4400" dirty="0"/>
          </a:p>
        </p:txBody>
      </p:sp>
      <p:sp>
        <p:nvSpPr>
          <p:cNvPr id="5" name="笑臉 4"/>
          <p:cNvSpPr/>
          <p:nvPr/>
        </p:nvSpPr>
        <p:spPr>
          <a:xfrm>
            <a:off x="5652120" y="404664"/>
            <a:ext cx="1872208" cy="1656184"/>
          </a:xfrm>
          <a:prstGeom prst="smileyFace">
            <a:avLst/>
          </a:prstGeom>
          <a:solidFill>
            <a:srgbClr val="FFCCCC"/>
          </a:solidFill>
          <a:ln>
            <a:solidFill>
              <a:srgbClr val="D63A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CC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0</TotalTime>
  <Words>51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文鼎新潮ＰＯＰ體P</vt:lpstr>
      <vt:lpstr>微軟正黑體</vt:lpstr>
      <vt:lpstr>新細明體</vt:lpstr>
      <vt:lpstr>標楷體</vt:lpstr>
      <vt:lpstr>Calibri</vt:lpstr>
      <vt:lpstr>Century Gothic</vt:lpstr>
      <vt:lpstr>Garamond</vt:lpstr>
      <vt:lpstr>肥皂</vt:lpstr>
      <vt:lpstr>動動腦筋,猜謎語</vt:lpstr>
      <vt:lpstr>有一天羊媽媽叫了救護車,但是,救護車抵達時,羊寶寶已經沒了呼吸,猜一句成語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2021-11-18T06:09:27Z</dcterms:modified>
</cp:coreProperties>
</file>