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3F91"/>
    <a:srgbClr val="B72F8C"/>
    <a:srgbClr val="FFFF66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12/8/2021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2021/12/8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292-7A5A-44EB-ADEC-AA767D00200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03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195580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8158128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9347683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4557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27244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0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96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3217923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3520610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8665361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altLang="zh-TW" smtClean="0"/>
              <a:pPr/>
              <a:t>12/8/2021</a:t>
            </a:fld>
            <a:endParaRPr kumimoji="0"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95149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49" r:id="rId12"/>
    <p:sldLayoutId id="2147483650" r:id="rId13"/>
    <p:sldLayoutId id="2147483651" r:id="rId14"/>
    <p:sldLayoutId id="2147483663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6085656" cy="9361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名畫猜一猜</a:t>
            </a:r>
            <a:endParaRPr lang="zh-TW" altLang="en-US" sz="60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>
          <a:xfrm>
            <a:off x="1619672" y="3118941"/>
            <a:ext cx="6085656" cy="136815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猜一猜我最喜歡的東西</a:t>
            </a:r>
            <a:endParaRPr lang="zh-TW" altLang="en-US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3762400" y="4486171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開始</a:t>
            </a:r>
            <a:endParaRPr lang="zh-TW" altLang="en-US" sz="2400" b="1" dirty="0"/>
          </a:p>
        </p:txBody>
      </p:sp>
      <p:sp>
        <p:nvSpPr>
          <p:cNvPr id="7" name="圓角矩形 6"/>
          <p:cNvSpPr/>
          <p:nvPr/>
        </p:nvSpPr>
        <p:spPr>
          <a:xfrm flipV="1">
            <a:off x="-2674518" y="6309319"/>
            <a:ext cx="45719" cy="45719"/>
          </a:xfrm>
          <a:prstGeom prst="roundRect">
            <a:avLst>
              <a:gd name="adj" fmla="val 30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p:transition spd="slow" advClick="0">
    <p:wheel spokes="1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92888" cy="1371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z="60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哪一幅畫是</a:t>
            </a:r>
            <a:r>
              <a:rPr lang="zh-TW" altLang="en-US" sz="6000" dirty="0" smtClean="0">
                <a:solidFill>
                  <a:schemeClr val="accent1">
                    <a:lumMod val="5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畢卡索</a:t>
            </a:r>
            <a:r>
              <a:rPr lang="zh-TW" altLang="en-US" sz="60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畫</a:t>
            </a:r>
            <a:r>
              <a:rPr lang="zh-TW" altLang="en-US" sz="6000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的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/>
            </a:r>
            <a:b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</a:b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圓角矩形 2">
            <a:hlinkClick r:id="" action="ppaction://hlinkshowjump?jump=lastslide"/>
          </p:cNvPr>
          <p:cNvSpPr/>
          <p:nvPr/>
        </p:nvSpPr>
        <p:spPr>
          <a:xfrm>
            <a:off x="3707904" y="4638571"/>
            <a:ext cx="180020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smtClean="0"/>
              <a:t>夢</a:t>
            </a:r>
            <a:endParaRPr lang="zh-TW" altLang="en-US" sz="2400" b="1" dirty="0"/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1043608" y="4638571"/>
            <a:ext cx="1800200" cy="792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星光 </a:t>
            </a:r>
            <a:endParaRPr lang="zh-TW" altLang="en-US" sz="2400" b="1" dirty="0"/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6300192" y="4638571"/>
            <a:ext cx="180020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吶喊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  <p:sndAc>
          <p:stSnd>
            <p:snd r:embed="rId2" name="type.wav"/>
          </p:stSnd>
        </p:sndAc>
      </p:transition>
    </mc:Choice>
    <mc:Fallback xmlns="">
      <p:transition spd="slow" advClick="0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rId4" action="ppaction://hlinksldjump"/>
          </p:cNvPr>
          <p:cNvSpPr/>
          <p:nvPr/>
        </p:nvSpPr>
        <p:spPr>
          <a:xfrm>
            <a:off x="3779912" y="4797152"/>
            <a:ext cx="180020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重來</a:t>
            </a:r>
            <a:endParaRPr lang="zh-TW" altLang="en-US" sz="40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15155"/>
            <a:ext cx="3278031" cy="3481997"/>
          </a:xfrm>
          <a:prstGeom prst="rect">
            <a:avLst/>
          </a:prstGeom>
        </p:spPr>
      </p:pic>
      <p:sp>
        <p:nvSpPr>
          <p:cNvPr id="4" name="雲朵形圖說文字 3"/>
          <p:cNvSpPr/>
          <p:nvPr/>
        </p:nvSpPr>
        <p:spPr>
          <a:xfrm>
            <a:off x="4788024" y="1700808"/>
            <a:ext cx="3672408" cy="1956866"/>
          </a:xfrm>
          <a:prstGeom prst="cloudCallout">
            <a:avLst>
              <a:gd name="adj1" fmla="val -72443"/>
              <a:gd name="adj2" fmla="val 73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答錯了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  <p:sndAc>
          <p:stSnd>
            <p:snd r:embed="rId2" name="explode.wav"/>
          </p:stSnd>
        </p:sndAc>
      </p:transition>
    </mc:Choice>
    <mc:Fallback xmlns="">
      <p:transition spd="slow" advClick="0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4860032" y="4797152"/>
            <a:ext cx="1800200" cy="792088"/>
          </a:xfrm>
          <a:prstGeom prst="roundRect">
            <a:avLst/>
          </a:prstGeom>
          <a:gradFill>
            <a:gsLst>
              <a:gs pos="0">
                <a:schemeClr val="accent1">
                  <a:tint val="67000"/>
                  <a:satMod val="105000"/>
                  <a:lumMod val="110000"/>
                </a:schemeClr>
              </a:gs>
              <a:gs pos="50000">
                <a:schemeClr val="accent1">
                  <a:tint val="73000"/>
                  <a:satMod val="103000"/>
                  <a:lumMod val="105000"/>
                </a:schemeClr>
              </a:gs>
              <a:gs pos="100000">
                <a:schemeClr val="accent1">
                  <a:tint val="81000"/>
                  <a:satMod val="109000"/>
                  <a:lumMod val="10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離開</a:t>
            </a:r>
            <a:endParaRPr lang="zh-TW" altLang="en-US" sz="40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1268760"/>
            <a:ext cx="2613503" cy="2886692"/>
          </a:xfrm>
          <a:prstGeom prst="rect">
            <a:avLst/>
          </a:prstGeom>
        </p:spPr>
      </p:pic>
      <p:sp>
        <p:nvSpPr>
          <p:cNvPr id="4" name="雲朵形圖說文字 3"/>
          <p:cNvSpPr/>
          <p:nvPr/>
        </p:nvSpPr>
        <p:spPr>
          <a:xfrm>
            <a:off x="2627784" y="1052736"/>
            <a:ext cx="2808312" cy="1872208"/>
          </a:xfrm>
          <a:prstGeom prst="cloudCallout">
            <a:avLst>
              <a:gd name="adj1" fmla="val 75368"/>
              <a:gd name="adj2" fmla="val 38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答對了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83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  <p:sndAc>
          <p:stSnd>
            <p:snd r:embed="rId2" name="applause.wav"/>
          </p:stSnd>
        </p:sndAc>
      </p:transition>
    </mc:Choice>
    <mc:Fallback xmlns="">
      <p:transition spd="slow" advClick="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TM02900771[[fn=扇形區]]</Template>
  <TotalTime>0</TotalTime>
  <Words>34</Words>
  <Application>Microsoft Office PowerPoint</Application>
  <PresentationFormat>如螢幕大小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清松手寫體1</vt:lpstr>
      <vt:lpstr>微軟正黑體</vt:lpstr>
      <vt:lpstr>新細明體</vt:lpstr>
      <vt:lpstr>標楷體</vt:lpstr>
      <vt:lpstr>Calibri</vt:lpstr>
      <vt:lpstr>Calibri Light</vt:lpstr>
      <vt:lpstr>Wingdings 2</vt:lpstr>
      <vt:lpstr>HDOfficeLightV0</vt:lpstr>
      <vt:lpstr> 名畫猜一猜</vt:lpstr>
      <vt:lpstr>哪一幅畫是畢卡索畫的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2021-12-08T03:27:32Z</dcterms:modified>
</cp:coreProperties>
</file>