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22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3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C54DC"/>
    <a:srgbClr val="FF99CC"/>
    <a:srgbClr val="B72F8C"/>
    <a:srgbClr val="C03F91"/>
    <a:srgbClr val="FFFF66"/>
    <a:srgbClr val="0066FF"/>
    <a:srgbClr val="69A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5922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53950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759861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945186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298485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19689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27892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64977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748225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23121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241495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8431737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altLang="zh-TW" smtClean="0"/>
              <a:pPr/>
              <a:t>12/8/2021</a:t>
            </a:fld>
            <a:endParaRPr kumimoji="0"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2294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3.wav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7030A0"/>
            </a:gs>
            <a:gs pos="5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-246607" y="260648"/>
            <a:ext cx="5826719" cy="164630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600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可愛的動物</a:t>
            </a: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-246607" y="1772816"/>
            <a:ext cx="5826719" cy="1096899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FF99C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猜猜看我喜歡的</a:t>
            </a:r>
            <a:r>
              <a:rPr lang="zh-TW" altLang="en-US" sz="2800" dirty="0" smtClean="0">
                <a:solidFill>
                  <a:srgbClr val="69A6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動物</a:t>
            </a:r>
            <a:r>
              <a:rPr lang="zh-TW" altLang="en-US" sz="2800" dirty="0" smtClean="0">
                <a:solidFill>
                  <a:srgbClr val="FF99C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是什麼</a:t>
            </a:r>
            <a:r>
              <a:rPr lang="en-US" altLang="zh-TW" sz="2800" dirty="0" smtClean="0">
                <a:solidFill>
                  <a:srgbClr val="FF99C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?</a:t>
            </a:r>
            <a:endParaRPr lang="zh-TW" altLang="en-US" sz="2800" dirty="0">
              <a:solidFill>
                <a:srgbClr val="FF99CC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275856" y="4581128"/>
            <a:ext cx="2304256" cy="1008112"/>
          </a:xfrm>
          <a:prstGeom prst="roundRect">
            <a:avLst/>
          </a:prstGeom>
          <a:solidFill>
            <a:srgbClr val="B72F8C"/>
          </a:solidFill>
          <a:ln w="28575">
            <a:solidFill>
              <a:srgbClr val="FFFF00"/>
            </a:solidFill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99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sz="4800" dirty="0">
              <a:solidFill>
                <a:srgbClr val="FF99C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14:ferris dir="l"/>
        <p:sndAc>
          <p:stSnd>
            <p:snd r:embed="rId3" name="chimes.wav"/>
          </p:stSnd>
        </p:sndAc>
      </p:transition>
    </mc:Choice>
    <mc:Fallback xmlns="">
      <p:transition spd="slow" advClick="0">
        <p:fad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CC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5952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5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喜歡動物</a:t>
            </a:r>
            <a:r>
              <a:rPr lang="en-US" altLang="zh-TW" sz="54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zh-TW" altLang="en-US" sz="54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我喜歡的動物是</a:t>
            </a:r>
            <a:r>
              <a:rPr lang="en-US" altLang="zh-TW" sz="54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sz="5400" b="1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395536" y="4333769"/>
            <a:ext cx="1944216" cy="1008112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" action="ppaction://hlinkshowjump?jump=nextslide"/>
              </a:rPr>
              <a:t>貓咪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364088" y="4437112"/>
            <a:ext cx="180020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nextslide"/>
              </a:rPr>
              <a:t>小狗</a:t>
            </a:r>
            <a:endParaRPr lang="zh-TW" altLang="en-US" sz="4400" dirty="0"/>
          </a:p>
        </p:txBody>
      </p:sp>
      <p:sp>
        <p:nvSpPr>
          <p:cNvPr id="5" name="圓角矩形 4"/>
          <p:cNvSpPr/>
          <p:nvPr/>
        </p:nvSpPr>
        <p:spPr>
          <a:xfrm>
            <a:off x="2883356" y="4366026"/>
            <a:ext cx="180020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" action="ppaction://hlinkshowjump?jump=lastslide"/>
              </a:rPr>
              <a:t>兔</a:t>
            </a:r>
            <a:r>
              <a:rPr lang="zh-TW" altLang="en-US" sz="5400" dirty="0">
                <a:latin typeface="清松手寫體2" panose="00000500000000000000" pitchFamily="2" charset="-120"/>
                <a:ea typeface="清松手寫體2" panose="00000500000000000000" pitchFamily="2" charset="-120"/>
                <a:hlinkClick r:id="" action="ppaction://hlinkshowjump?jump=lastslide"/>
              </a:rPr>
              <a:t>子</a:t>
            </a:r>
            <a:endParaRPr lang="zh-TW" altLang="en-US" sz="5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>
        <p15:prstTrans prst="origami"/>
        <p:sndAc>
          <p:stSnd>
            <p:snd r:embed="rId2" name="hammer.wav"/>
          </p:stSnd>
        </p:sndAc>
      </p:transition>
    </mc:Choice>
    <mc:Fallback xmlns="">
      <p:transition spd="slow" advClick="0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CC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187624" y="764704"/>
            <a:ext cx="5826719" cy="164630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827584" y="2204864"/>
            <a:ext cx="5826719" cy="1096899"/>
          </a:xfrm>
        </p:spPr>
        <p:txBody>
          <a:bodyPr>
            <a:normAutofit/>
          </a:bodyPr>
          <a:lstStyle/>
          <a:p>
            <a:endParaRPr lang="zh-TW" altLang="en-US" dirty="0">
              <a:solidFill>
                <a:srgbClr val="FF99CC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2840843" y="5229200"/>
            <a:ext cx="2520280" cy="1152128"/>
          </a:xfrm>
          <a:prstGeom prst="roundRect">
            <a:avLst/>
          </a:prstGeom>
          <a:solidFill>
            <a:srgbClr val="DC54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重來</a:t>
            </a:r>
            <a:endParaRPr lang="zh-TW" altLang="en-US" sz="5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8243" y="1412776"/>
            <a:ext cx="3914197" cy="3528392"/>
          </a:xfrm>
          <a:prstGeom prst="rect">
            <a:avLst/>
          </a:prstGeom>
        </p:spPr>
      </p:pic>
      <p:sp>
        <p:nvSpPr>
          <p:cNvPr id="7" name="橢圓形圖說文字 6"/>
          <p:cNvSpPr/>
          <p:nvPr/>
        </p:nvSpPr>
        <p:spPr>
          <a:xfrm>
            <a:off x="485737" y="1008285"/>
            <a:ext cx="2913359" cy="2293478"/>
          </a:xfrm>
          <a:prstGeom prst="wedgeEllipseCallout">
            <a:avLst>
              <a:gd name="adj1" fmla="val 91873"/>
              <a:gd name="adj2" fmla="val 38746"/>
            </a:avLst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0899888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>
        <p15:prstTrans prst="curtains"/>
        <p:sndAc>
          <p:stSnd>
            <p:snd r:embed="rId3" name="explode.wav"/>
          </p:stSnd>
        </p:sndAc>
      </p:transition>
    </mc:Choice>
    <mc:Fallback xmlns="">
      <p:transition spd="slow" advClick="0">
        <p:fade/>
        <p:sndAc>
          <p:stSnd>
            <p:snd r:embed="rId5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CC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347864" y="4797152"/>
            <a:ext cx="2304256" cy="1008112"/>
          </a:xfrm>
          <a:prstGeom prst="roundRect">
            <a:avLst/>
          </a:prstGeom>
          <a:solidFill>
            <a:srgbClr val="B72F8C"/>
          </a:solidFill>
          <a:ln w="28575">
            <a:solidFill>
              <a:srgbClr val="FFFF00"/>
            </a:solidFill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99C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離</a:t>
            </a:r>
            <a:r>
              <a:rPr lang="zh-TW" altLang="en-US" sz="4800" dirty="0">
                <a:solidFill>
                  <a:srgbClr val="FF99C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88640"/>
            <a:ext cx="4464496" cy="36004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1115616" y="908720"/>
            <a:ext cx="3024336" cy="1872208"/>
          </a:xfrm>
          <a:prstGeom prst="wedgeEllipseCallout">
            <a:avLst>
              <a:gd name="adj1" fmla="val 90549"/>
              <a:gd name="adj2" fmla="val 19332"/>
            </a:avLst>
          </a:prstGeom>
          <a:solidFill>
            <a:srgbClr val="DC54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好厲害</a:t>
            </a:r>
            <a:r>
              <a:rPr lang="en-US" altLang="zh-TW" sz="3600" dirty="0" smtClean="0"/>
              <a:t>!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>
        <p14:honeycomb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</Words>
  <Application>Microsoft Office PowerPoint</Application>
  <PresentationFormat>如螢幕大小 (4:3)</PresentationFormat>
  <Paragraphs>14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清松手寫體1</vt:lpstr>
      <vt:lpstr>清松手寫體2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可愛的動物 </vt:lpstr>
      <vt:lpstr>喜歡動物-我喜歡的動物是?</vt:lpstr>
      <vt:lpstr> 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2021-12-08T03:30:06Z</dcterms:modified>
</cp:coreProperties>
</file>