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11/18/2021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2021/11/18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 advClick="0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 advClick="0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 advClick="0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 advClick="0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  <p:transition spd="slow" advClick="0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 advClick="0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 advClick="0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 advClick="0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 advClick="0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 advClick="0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 advClick="0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 advClick="0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2021/11/18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 advClick="0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2021/11/18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 advClick="0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1.xml"/><Relationship Id="rId4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1691680" y="908720"/>
            <a:ext cx="6085656" cy="93610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z="6000" b="1" cap="none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粗圓" panose="020B0609010101010101" pitchFamily="49" charset="-120"/>
                <a:ea typeface="文鼎粗圓" panose="020B0609010101010101" pitchFamily="49" charset="-120"/>
              </a:rPr>
              <a:t>動動腦筋猜一猜</a:t>
            </a:r>
            <a:endParaRPr lang="zh-TW" altLang="en-US" sz="6000" b="1" cap="none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文鼎粗圓" panose="020B0609010101010101" pitchFamily="49" charset="-120"/>
              <a:ea typeface="文鼎粗圓" panose="020B0609010101010101" pitchFamily="49" charset="-120"/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1529172" y="2132856"/>
            <a:ext cx="6085656" cy="1368152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猜猜看</a:t>
            </a:r>
            <a:endParaRPr lang="zh-TW" altLang="en-US" sz="40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3635896" y="4581128"/>
            <a:ext cx="1872208" cy="93610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開始</a:t>
            </a:r>
            <a:endParaRPr lang="zh-TW" altLang="en-US" sz="40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</p:transition>
    </mc:Choice>
    <mc:Fallback>
      <p:transition spd="slow" advClick="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6800" y="1340768"/>
            <a:ext cx="8077200" cy="11430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香蕉</a:t>
            </a:r>
            <a:r>
              <a:rPr lang="zh-TW" altLang="en-US" b="1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從</a:t>
            </a:r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高樓掉下來會變成什麼</a:t>
            </a: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?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圓角矩形 2">
            <a:hlinkClick r:id="" action="ppaction://hlinkshowjump?jump=lastslide"/>
          </p:cNvPr>
          <p:cNvSpPr/>
          <p:nvPr/>
        </p:nvSpPr>
        <p:spPr>
          <a:xfrm>
            <a:off x="1043608" y="4941168"/>
            <a:ext cx="1800200" cy="1008112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香腸</a:t>
            </a:r>
          </a:p>
        </p:txBody>
      </p:sp>
      <p:sp>
        <p:nvSpPr>
          <p:cNvPr id="6" name="圓角矩形 5">
            <a:hlinkClick r:id="" action="ppaction://hlinkshowjump?jump=lastslide"/>
          </p:cNvPr>
          <p:cNvSpPr/>
          <p:nvPr/>
        </p:nvSpPr>
        <p:spPr>
          <a:xfrm>
            <a:off x="3707904" y="4963794"/>
            <a:ext cx="1800200" cy="100811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香蕉</a:t>
            </a:r>
            <a:r>
              <a:rPr lang="zh-TW" altLang="en-US" sz="36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泥</a:t>
            </a:r>
          </a:p>
        </p:txBody>
      </p:sp>
      <p:sp>
        <p:nvSpPr>
          <p:cNvPr id="11" name="圓角矩形 10">
            <a:hlinkClick r:id="" action="ppaction://hlinkshowjump?jump=nextslide"/>
          </p:cNvPr>
          <p:cNvSpPr/>
          <p:nvPr/>
        </p:nvSpPr>
        <p:spPr>
          <a:xfrm>
            <a:off x="6228184" y="4970962"/>
            <a:ext cx="1800200" cy="1008112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茄</a:t>
            </a:r>
            <a:r>
              <a:rPr lang="zh-TW" altLang="en-US" sz="36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子</a:t>
            </a: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 advClick="0">
        <p14:switch dir="r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196752"/>
            <a:ext cx="3605076" cy="3008374"/>
          </a:xfrm>
          <a:prstGeom prst="rect">
            <a:avLst/>
          </a:prstGeom>
        </p:spPr>
      </p:pic>
      <p:sp>
        <p:nvSpPr>
          <p:cNvPr id="3" name="橢圓形圖說文字 2"/>
          <p:cNvSpPr/>
          <p:nvPr/>
        </p:nvSpPr>
        <p:spPr>
          <a:xfrm>
            <a:off x="4644008" y="1196752"/>
            <a:ext cx="2664296" cy="1944216"/>
          </a:xfrm>
          <a:prstGeom prst="wedgeEllipseCallout">
            <a:avLst>
              <a:gd name="adj1" fmla="val -88434"/>
              <a:gd name="adj2" fmla="val 34708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答對了</a:t>
            </a:r>
            <a:r>
              <a:rPr lang="en-US" altLang="zh-TW" sz="40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!</a:t>
            </a:r>
            <a:r>
              <a:rPr lang="zh-TW" altLang="en-US" sz="40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真聰明</a:t>
            </a:r>
            <a:endParaRPr lang="zh-TW" altLang="en-US" sz="40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4432660" y="4869160"/>
            <a:ext cx="1584176" cy="864096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chemeClr val="bg1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離開</a:t>
            </a:r>
            <a:endParaRPr lang="zh-TW" altLang="en-US" sz="3200" dirty="0">
              <a:solidFill>
                <a:schemeClr val="bg1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peelOff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340768"/>
            <a:ext cx="3197200" cy="2528695"/>
          </a:xfrm>
          <a:prstGeom prst="rect">
            <a:avLst/>
          </a:prstGeom>
        </p:spPr>
      </p:pic>
      <p:sp>
        <p:nvSpPr>
          <p:cNvPr id="3" name="橢圓形圖說文字 2"/>
          <p:cNvSpPr/>
          <p:nvPr/>
        </p:nvSpPr>
        <p:spPr>
          <a:xfrm>
            <a:off x="4067944" y="1524995"/>
            <a:ext cx="2376264" cy="1080120"/>
          </a:xfrm>
          <a:prstGeom prst="wedgeEllipseCallout">
            <a:avLst>
              <a:gd name="adj1" fmla="val -74473"/>
              <a:gd name="adj2" fmla="val 68913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答錯了</a:t>
            </a:r>
            <a:r>
              <a:rPr lang="en-US" altLang="zh-TW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!</a:t>
            </a:r>
            <a:r>
              <a:rPr lang="zh-TW" altLang="en-US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答錯了</a:t>
            </a:r>
            <a:r>
              <a:rPr lang="en-US" altLang="zh-TW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!</a:t>
            </a:r>
            <a:endParaRPr lang="zh-TW" altLang="en-US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4" name="圓角矩形 3">
            <a:hlinkClick r:id="rId4" action="ppaction://hlinksldjump"/>
          </p:cNvPr>
          <p:cNvSpPr/>
          <p:nvPr/>
        </p:nvSpPr>
        <p:spPr>
          <a:xfrm>
            <a:off x="3851920" y="4941168"/>
            <a:ext cx="1728192" cy="100811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重來</a:t>
            </a:r>
            <a:endParaRPr lang="zh-TW" altLang="en-US" sz="40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allOver"/>
        <p:sndAc>
          <p:stSnd>
            <p:snd r:embed="rId2" name="laser.wav"/>
          </p:stSnd>
        </p:sndAc>
      </p:transition>
    </mc:Choice>
    <mc:Fallback>
      <p:transition spd="slow" advClick="0">
        <p:fade/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38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文鼎粗圓</vt:lpstr>
      <vt:lpstr>清松手寫體1</vt:lpstr>
      <vt:lpstr>微軟正黑體</vt:lpstr>
      <vt:lpstr>新細明體</vt:lpstr>
      <vt:lpstr>標楷體</vt:lpstr>
      <vt:lpstr>Arial</vt:lpstr>
      <vt:lpstr>Calibri</vt:lpstr>
      <vt:lpstr>訓練</vt:lpstr>
      <vt:lpstr>動動腦筋猜一猜</vt:lpstr>
      <vt:lpstr>香蕉從高樓掉下來會變成什麼?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2021-11-18T05:58:08Z</dcterms:modified>
</cp:coreProperties>
</file>