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40000">
              <a:schemeClr val="accent4">
                <a:lumMod val="40000"/>
                <a:lumOff val="60000"/>
              </a:schemeClr>
            </a:gs>
            <a:gs pos="88984">
              <a:srgbClr val="DBEEF4"/>
            </a:gs>
            <a:gs pos="67000">
              <a:schemeClr val="accent4">
                <a:lumMod val="20000"/>
                <a:lumOff val="80000"/>
              </a:schemeClr>
            </a:gs>
            <a:gs pos="89000">
              <a:schemeClr val="accent5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40000">
              <a:schemeClr val="accent4">
                <a:lumMod val="40000"/>
                <a:lumOff val="60000"/>
              </a:schemeClr>
            </a:gs>
            <a:gs pos="88984">
              <a:srgbClr val="DBEEF4"/>
            </a:gs>
            <a:gs pos="67000">
              <a:schemeClr val="accent4">
                <a:lumMod val="20000"/>
                <a:lumOff val="80000"/>
              </a:schemeClr>
            </a:gs>
            <a:gs pos="89000">
              <a:schemeClr val="accent5">
                <a:lumMod val="20000"/>
                <a:lumOff val="8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腦筋急轉彎</a:t>
            </a:r>
            <a:endParaRPr lang="zh-TW" altLang="en-US" b="1" cap="none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雲朵形 1"/>
          <p:cNvSpPr/>
          <p:nvPr/>
        </p:nvSpPr>
        <p:spPr>
          <a:xfrm>
            <a:off x="3527884" y="3789040"/>
            <a:ext cx="2088232" cy="136815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14:glitter pattern="hexagon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40000">
              <a:schemeClr val="accent4">
                <a:lumMod val="40000"/>
                <a:lumOff val="60000"/>
              </a:schemeClr>
            </a:gs>
            <a:gs pos="88984">
              <a:srgbClr val="DBEEF4"/>
            </a:gs>
            <a:gs pos="67000">
              <a:schemeClr val="accent4">
                <a:lumMod val="20000"/>
                <a:lumOff val="80000"/>
              </a:schemeClr>
            </a:gs>
            <a:gs pos="89000">
              <a:schemeClr val="accent5">
                <a:lumMod val="20000"/>
                <a:lumOff val="8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想像你被一個壞人追你腳跑不動了你該怎麼辦</a:t>
            </a:r>
            <a:r>
              <a:rPr lang="en-US" altLang="zh-TW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endParaRPr lang="zh-TW" altLang="en-US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雲朵形 2">
            <a:hlinkClick r:id="" action="ppaction://hlinkshowjump?jump=lastslide"/>
          </p:cNvPr>
          <p:cNvSpPr/>
          <p:nvPr/>
        </p:nvSpPr>
        <p:spPr>
          <a:xfrm>
            <a:off x="755576" y="4111085"/>
            <a:ext cx="1800200" cy="1368152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rId3" action="ppaction://hlinksldjump"/>
              </a:rPr>
              <a:t>停止想像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雲朵形 3">
            <a:hlinkClick r:id="" action="ppaction://hlinkshowjump?jump=nextslide"/>
          </p:cNvPr>
          <p:cNvSpPr/>
          <p:nvPr/>
        </p:nvSpPr>
        <p:spPr>
          <a:xfrm>
            <a:off x="3707904" y="4111085"/>
            <a:ext cx="1944216" cy="136815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rId4" action="ppaction://hlinksldjump"/>
              </a:rPr>
              <a:t>自殺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雲朵形 4">
            <a:hlinkClick r:id="" action="ppaction://hlinkshowjump?jump=nextslide"/>
          </p:cNvPr>
          <p:cNvSpPr/>
          <p:nvPr/>
        </p:nvSpPr>
        <p:spPr>
          <a:xfrm>
            <a:off x="6589712" y="3985071"/>
            <a:ext cx="1800200" cy="14761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rId4" action="ppaction://hlinksldjump"/>
              </a:rPr>
              <a:t>投降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51905"/>
            <a:ext cx="2304256" cy="244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randomBar dir="vert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40000">
              <a:schemeClr val="accent4">
                <a:lumMod val="40000"/>
                <a:lumOff val="60000"/>
              </a:schemeClr>
            </a:gs>
            <a:gs pos="88984">
              <a:srgbClr val="DBEEF4"/>
            </a:gs>
            <a:gs pos="67000">
              <a:schemeClr val="accent4">
                <a:lumMod val="20000"/>
                <a:lumOff val="80000"/>
              </a:schemeClr>
            </a:gs>
            <a:gs pos="89000">
              <a:schemeClr val="accent5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3707904" y="3501008"/>
            <a:ext cx="2160240" cy="194421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rId2" action="ppaction://hlinksldjump"/>
              </a:rPr>
              <a:t>重來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雲朵形圖說文字 3"/>
          <p:cNvSpPr/>
          <p:nvPr/>
        </p:nvSpPr>
        <p:spPr>
          <a:xfrm>
            <a:off x="3923928" y="476672"/>
            <a:ext cx="4320480" cy="2160240"/>
          </a:xfrm>
          <a:prstGeom prst="cloudCallout">
            <a:avLst>
              <a:gd name="adj1" fmla="val -47556"/>
              <a:gd name="adj2" fmla="val 6687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………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2"/>
            <a:ext cx="2602777" cy="15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40000">
              <a:schemeClr val="accent4">
                <a:lumMod val="40000"/>
                <a:lumOff val="60000"/>
              </a:schemeClr>
            </a:gs>
            <a:gs pos="88984">
              <a:srgbClr val="DBEEF4"/>
            </a:gs>
            <a:gs pos="67000">
              <a:schemeClr val="accent4">
                <a:lumMod val="20000"/>
                <a:lumOff val="80000"/>
              </a:schemeClr>
            </a:gs>
            <a:gs pos="89000">
              <a:schemeClr val="accent5">
                <a:lumMod val="20000"/>
                <a:lumOff val="8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3707904" y="3573016"/>
            <a:ext cx="1944216" cy="172819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再見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268760"/>
            <a:ext cx="1749407" cy="1932272"/>
          </a:xfrm>
          <a:prstGeom prst="rect">
            <a:avLst/>
          </a:prstGeom>
        </p:spPr>
      </p:pic>
      <p:sp>
        <p:nvSpPr>
          <p:cNvPr id="5" name="心形 4"/>
          <p:cNvSpPr/>
          <p:nvPr/>
        </p:nvSpPr>
        <p:spPr>
          <a:xfrm>
            <a:off x="5148064" y="1988840"/>
            <a:ext cx="1584176" cy="121219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掰</a:t>
            </a:r>
            <a:r>
              <a:rPr lang="zh-TW" altLang="en-US" sz="3200" dirty="0">
                <a:solidFill>
                  <a:schemeClr val="dk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想像你被一個壞人追你腳跑不動了你該怎麼辦?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2021-11-23T07:00:22Z</dcterms:modified>
</cp:coreProperties>
</file>