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000">
              <a:schemeClr val="accent6">
                <a:lumMod val="60000"/>
                <a:lumOff val="40000"/>
              </a:schemeClr>
            </a:gs>
            <a:gs pos="45000">
              <a:schemeClr val="accent2">
                <a:lumMod val="60000"/>
                <a:lumOff val="40000"/>
              </a:schemeClr>
            </a:gs>
            <a:gs pos="71000">
              <a:schemeClr val="accent4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腦筋急轉彎</a:t>
            </a:r>
            <a:endParaRPr lang="zh-TW" altLang="en-US" b="1" cap="none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n w="0"/>
                <a:solidFill>
                  <a:schemeClr val="accent5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請你猜猜看</a:t>
            </a:r>
            <a:endParaRPr lang="zh-TW" altLang="en-US" dirty="0">
              <a:ln w="0"/>
              <a:solidFill>
                <a:schemeClr val="accent5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2" name="剪去對角線角落矩形 1">
            <a:hlinkClick r:id="" action="ppaction://hlinkshowjump?jump=nextslide"/>
          </p:cNvPr>
          <p:cNvSpPr/>
          <p:nvPr/>
        </p:nvSpPr>
        <p:spPr>
          <a:xfrm>
            <a:off x="3380121" y="4545122"/>
            <a:ext cx="2520280" cy="1080120"/>
          </a:xfrm>
          <a:prstGeom prst="snip2Diag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bg1">
                    <a:lumMod val="85000"/>
                  </a:schemeClr>
                </a:solidFill>
              </a:rPr>
              <a:t>開始</a:t>
            </a:r>
            <a:endParaRPr lang="zh-TW" alt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1716" y="2096851"/>
            <a:ext cx="2700567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  <p:sndAc>
      <p:stSnd>
        <p:snd r:embed="rId3" name="suction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000">
              <a:schemeClr val="bg2">
                <a:lumMod val="90000"/>
              </a:schemeClr>
            </a:gs>
            <a:gs pos="42000">
              <a:schemeClr val="accent6">
                <a:lumMod val="40000"/>
                <a:lumOff val="60000"/>
              </a:schemeClr>
            </a:gs>
            <a:gs pos="96000">
              <a:schemeClr val="accent1">
                <a:lumMod val="75000"/>
              </a:schemeClr>
            </a:gs>
            <a:gs pos="68000">
              <a:schemeClr val="bg1">
                <a:lumMod val="7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51720" y="692696"/>
            <a:ext cx="5233392" cy="103431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狼來了</a:t>
            </a:r>
            <a:r>
              <a:rPr lang="en-US" altLang="zh-TW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  <a:r>
              <a:rPr lang="zh-TW" altLang="en-US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羊</a:t>
            </a:r>
            <a:r>
              <a:rPr lang="en-US" altLang="zh-TW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........?</a:t>
            </a:r>
            <a:endParaRPr lang="zh-TW" altLang="en-US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剪去對角線角落矩形 2">
            <a:hlinkClick r:id="" action="ppaction://hlinkshowjump?jump=nextslide"/>
          </p:cNvPr>
          <p:cNvSpPr/>
          <p:nvPr/>
        </p:nvSpPr>
        <p:spPr>
          <a:xfrm>
            <a:off x="1007604" y="3717032"/>
            <a:ext cx="2088232" cy="1296144"/>
          </a:xfrm>
          <a:prstGeom prst="snip2Diag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草莓</a:t>
            </a:r>
            <a:endParaRPr lang="zh-TW" altLang="en-US" sz="3200" dirty="0"/>
          </a:p>
        </p:txBody>
      </p:sp>
      <p:sp>
        <p:nvSpPr>
          <p:cNvPr id="4" name="剪去對角線角落矩形 3">
            <a:hlinkClick r:id="" action="ppaction://hlinkshowjump?jump=nextslide"/>
          </p:cNvPr>
          <p:cNvSpPr/>
          <p:nvPr/>
        </p:nvSpPr>
        <p:spPr>
          <a:xfrm>
            <a:off x="3552292" y="3717032"/>
            <a:ext cx="2232248" cy="1368152"/>
          </a:xfrm>
          <a:prstGeom prst="snip2Diag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蘋果</a:t>
            </a:r>
            <a:endParaRPr lang="zh-TW" altLang="en-US" sz="3200" dirty="0"/>
          </a:p>
        </p:txBody>
      </p:sp>
      <p:sp>
        <p:nvSpPr>
          <p:cNvPr id="5" name="剪去對角線角落矩形 4">
            <a:hlinkClick r:id="" action="ppaction://hlinkshowjump?jump=lastslide"/>
          </p:cNvPr>
          <p:cNvSpPr/>
          <p:nvPr/>
        </p:nvSpPr>
        <p:spPr>
          <a:xfrm>
            <a:off x="6240996" y="3745485"/>
            <a:ext cx="2219436" cy="1368152"/>
          </a:xfrm>
          <a:prstGeom prst="snip2Diag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楊桃</a:t>
            </a:r>
            <a:endParaRPr lang="zh-TW" altLang="en-US" sz="3200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4145" y="1340768"/>
            <a:ext cx="3206851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2000">
              <a:schemeClr val="bg1">
                <a:lumMod val="75000"/>
              </a:schemeClr>
            </a:gs>
            <a:gs pos="94000">
              <a:schemeClr val="tx1">
                <a:lumMod val="65000"/>
                <a:lumOff val="35000"/>
              </a:schemeClr>
            </a:gs>
            <a:gs pos="17000">
              <a:schemeClr val="bg2">
                <a:lumMod val="50000"/>
              </a:schemeClr>
            </a:gs>
            <a:gs pos="71000">
              <a:schemeClr val="bg2">
                <a:lumMod val="7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剪去對角線角落矩形 1">
            <a:hlinkClick r:id="" action="ppaction://hlinkshowjump?jump=previousslide"/>
          </p:cNvPr>
          <p:cNvSpPr/>
          <p:nvPr/>
        </p:nvSpPr>
        <p:spPr>
          <a:xfrm>
            <a:off x="3491880" y="4005064"/>
            <a:ext cx="2160240" cy="1152128"/>
          </a:xfrm>
          <a:prstGeom prst="snip2Diag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重來</a:t>
            </a:r>
            <a:endParaRPr lang="zh-TW" altLang="en-US" sz="3200" dirty="0"/>
          </a:p>
        </p:txBody>
      </p:sp>
      <p:sp>
        <p:nvSpPr>
          <p:cNvPr id="24" name="雲朵形圖說文字 23"/>
          <p:cNvSpPr/>
          <p:nvPr/>
        </p:nvSpPr>
        <p:spPr>
          <a:xfrm>
            <a:off x="4381561" y="661378"/>
            <a:ext cx="2232248" cy="1502793"/>
          </a:xfrm>
          <a:prstGeom prst="cloudCallout">
            <a:avLst>
              <a:gd name="adj1" fmla="val -55588"/>
              <a:gd name="adj2" fmla="val 615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smtClean="0"/>
              <a:t>答錯了喔</a:t>
            </a:r>
            <a:r>
              <a:rPr lang="en-US" altLang="zh-TW" sz="2400" dirty="0" smtClean="0"/>
              <a:t>!</a:t>
            </a:r>
            <a:endParaRPr lang="zh-TW" altLang="en-US" sz="2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8104" y="1628800"/>
            <a:ext cx="1947551" cy="1981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7000">
              <a:schemeClr val="accent2">
                <a:lumMod val="60000"/>
                <a:lumOff val="40000"/>
              </a:schemeClr>
            </a:gs>
            <a:gs pos="63000">
              <a:schemeClr val="accent6">
                <a:lumMod val="40000"/>
                <a:lumOff val="60000"/>
              </a:schemeClr>
            </a:gs>
            <a:gs pos="17000">
              <a:schemeClr val="accent3">
                <a:lumMod val="40000"/>
                <a:lumOff val="60000"/>
              </a:schemeClr>
            </a:gs>
            <a:gs pos="39000">
              <a:schemeClr val="accent5">
                <a:lumMod val="40000"/>
                <a:lumOff val="6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剪去對角線角落矩形 1">
            <a:hlinkClick r:id="" action="ppaction://hlinkshowjump?jump=endshow"/>
          </p:cNvPr>
          <p:cNvSpPr/>
          <p:nvPr/>
        </p:nvSpPr>
        <p:spPr>
          <a:xfrm>
            <a:off x="3469374" y="4293096"/>
            <a:ext cx="2160240" cy="1152128"/>
          </a:xfrm>
          <a:prstGeom prst="snip2Diag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恭喜</a:t>
            </a:r>
            <a:endParaRPr lang="zh-TW" altLang="en-US" sz="3200" dirty="0"/>
          </a:p>
        </p:txBody>
      </p:sp>
      <p:sp>
        <p:nvSpPr>
          <p:cNvPr id="25" name="雲朵形圖說文字 24"/>
          <p:cNvSpPr/>
          <p:nvPr/>
        </p:nvSpPr>
        <p:spPr>
          <a:xfrm>
            <a:off x="4729514" y="1268760"/>
            <a:ext cx="1800200" cy="1224136"/>
          </a:xfrm>
          <a:prstGeom prst="cloudCallout">
            <a:avLst>
              <a:gd name="adj1" fmla="val -61622"/>
              <a:gd name="adj2" fmla="val 692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恭喜</a:t>
            </a:r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2060848"/>
            <a:ext cx="2127136" cy="179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27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清松手寫體1</vt:lpstr>
      <vt:lpstr>清松手寫體2</vt:lpstr>
      <vt:lpstr>微軟正黑體</vt:lpstr>
      <vt:lpstr>新細明體</vt:lpstr>
      <vt:lpstr>標楷體</vt:lpstr>
      <vt:lpstr>Arial</vt:lpstr>
      <vt:lpstr>Calibri</vt:lpstr>
      <vt:lpstr>訓練</vt:lpstr>
      <vt:lpstr>腦筋急轉彎</vt:lpstr>
      <vt:lpstr>狼來了!羊........?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2021-11-23T07:00:26Z</dcterms:modified>
</cp:coreProperties>
</file>