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4" r:id="rId4"/>
    <p:sldId id="263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00CC00"/>
    <a:srgbClr val="1CCA39"/>
    <a:srgbClr val="33CC33"/>
    <a:srgbClr val="FF7C80"/>
    <a:srgbClr val="B72F8C"/>
    <a:srgbClr val="C03F91"/>
    <a:srgbClr val="FFFF66"/>
    <a:srgbClr val="69A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00B0F0"/>
            </a:gs>
            <a:gs pos="45000">
              <a:srgbClr val="33CC33"/>
            </a:gs>
            <a:gs pos="8000">
              <a:srgbClr val="FF0000"/>
            </a:gs>
            <a:gs pos="0">
              <a:schemeClr val="accent1">
                <a:lumMod val="5000"/>
                <a:lumOff val="95000"/>
              </a:schemeClr>
            </a:gs>
            <a:gs pos="59000">
              <a:srgbClr val="3870C8"/>
            </a:gs>
            <a:gs pos="78000">
              <a:srgbClr val="7030A0"/>
            </a:gs>
            <a:gs pos="33000">
              <a:srgbClr val="FFFF00"/>
            </a:gs>
            <a:gs pos="20000">
              <a:srgbClr val="FFC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979712" y="-27562"/>
            <a:ext cx="5112568" cy="252028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88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恐龍</a:t>
            </a:r>
            <a:r>
              <a:rPr lang="en-US" altLang="zh-TW" sz="88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Dinosaur</a:t>
            </a:r>
            <a:endParaRPr lang="zh-TW" altLang="en-US" sz="8800" b="1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215516" y="2852936"/>
            <a:ext cx="8640960" cy="237626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1028190" y="4437112"/>
            <a:ext cx="3600400" cy="195060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開始恐</a:t>
            </a:r>
            <a:r>
              <a:rPr lang="zh-TW" altLang="en-US" sz="4800" dirty="0">
                <a:solidFill>
                  <a:srgbClr val="FFFF00"/>
                </a:solidFill>
              </a:rPr>
              <a:t>龍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2996952"/>
            <a:ext cx="2088232" cy="373912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067944" y="2591424"/>
            <a:ext cx="3024336" cy="2088232"/>
          </a:xfrm>
          <a:prstGeom prst="wedgeEllipseCallout">
            <a:avLst>
              <a:gd name="adj1" fmla="val 52921"/>
              <a:gd name="adj2" fmla="val 319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恐龍小常識</a:t>
            </a:r>
          </a:p>
          <a:p>
            <a:pPr algn="ctr"/>
            <a:r>
              <a:rPr lang="zh-TW" altLang="en-US" dirty="0"/>
              <a:t>這個連鯨魚都</a:t>
            </a:r>
            <a:r>
              <a:rPr lang="zh-TW" altLang="en-US" dirty="0" smtClean="0"/>
              <a:t>知道！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randomBar dir="vert"/>
    <p:sndAc>
      <p:stSnd>
        <p:snd r:embed="rId3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8208912" cy="172819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甚麼龍有黏頭迴力鏢？</a:t>
            </a:r>
            <a:endParaRPr lang="zh-TW" altLang="en-US" sz="5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00547" y="4941168"/>
            <a:ext cx="2448272" cy="13681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恐龍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045518" y="4941168"/>
            <a:ext cx="2990978" cy="13681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FF00"/>
                </a:solidFill>
              </a:rPr>
              <a:t>迴力</a:t>
            </a:r>
            <a:r>
              <a:rPr lang="zh-TW" altLang="en-US" sz="4800" dirty="0" smtClean="0">
                <a:solidFill>
                  <a:srgbClr val="FFFF00"/>
                </a:solidFill>
              </a:rPr>
              <a:t>鏢龍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  <p:sp>
        <p:nvSpPr>
          <p:cNvPr id="6" name="圓角矩形 5">
            <a:hlinkClick r:id="rId3" action="ppaction://hlinksldjump"/>
          </p:cNvPr>
          <p:cNvSpPr/>
          <p:nvPr/>
        </p:nvSpPr>
        <p:spPr>
          <a:xfrm>
            <a:off x="395536" y="4941168"/>
            <a:ext cx="2808312" cy="13741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副龍杰龍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412776"/>
            <a:ext cx="2376264" cy="2985284"/>
          </a:xfrm>
          <a:prstGeom prst="rect">
            <a:avLst/>
          </a:prstGeom>
        </p:spPr>
      </p:pic>
      <p:sp>
        <p:nvSpPr>
          <p:cNvPr id="7" name="雲朵形圖說文字 6"/>
          <p:cNvSpPr/>
          <p:nvPr/>
        </p:nvSpPr>
        <p:spPr>
          <a:xfrm>
            <a:off x="2123728" y="1412776"/>
            <a:ext cx="3273718" cy="2448272"/>
          </a:xfrm>
          <a:prstGeom prst="cloudCallout">
            <a:avLst>
              <a:gd name="adj1" fmla="val 76927"/>
              <a:gd name="adj2" fmla="val -2464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0066FF"/>
                </a:solidFill>
              </a:rPr>
              <a:t>我不知道啦</a:t>
            </a:r>
            <a:r>
              <a:rPr lang="zh-TW" altLang="en-US" sz="2800" dirty="0">
                <a:solidFill>
                  <a:srgbClr val="0066FF"/>
                </a:solidFill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47664" y="404664"/>
            <a:ext cx="8064896" cy="1143000"/>
          </a:xfrm>
        </p:spPr>
        <p:txBody>
          <a:bodyPr>
            <a:noAutofit/>
          </a:bodyPr>
          <a:lstStyle/>
          <a:p>
            <a:r>
              <a:rPr lang="zh-TW" altLang="en-US" sz="8000" dirty="0" smtClean="0">
                <a:solidFill>
                  <a:srgbClr val="1CCA39"/>
                </a:solidFill>
              </a:rPr>
              <a:t>再仔細想一想</a:t>
            </a:r>
            <a:endParaRPr lang="zh-TW" altLang="en-US" sz="8000" dirty="0">
              <a:solidFill>
                <a:srgbClr val="1CCA39"/>
              </a:solidFill>
            </a:endParaRPr>
          </a:p>
        </p:txBody>
      </p:sp>
      <p:pic>
        <p:nvPicPr>
          <p:cNvPr id="4" name="內容版面配置區 3">
            <a:hlinkClick r:id="" action="ppaction://hlinkshowjump?jump=previousslide"/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55776" y="5015308"/>
            <a:ext cx="3926164" cy="183505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7" y="2564904"/>
            <a:ext cx="3001214" cy="2887316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3563888" y="1700808"/>
            <a:ext cx="3600400" cy="2448272"/>
          </a:xfrm>
          <a:prstGeom prst="wedgeEllipseCallout">
            <a:avLst>
              <a:gd name="adj1" fmla="val -69318"/>
              <a:gd name="adj2" fmla="val 132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</a:rPr>
              <a:t>這很簡單喔！</a:t>
            </a:r>
            <a:endParaRPr lang="zh-TW" alt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2163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92896" y="332656"/>
            <a:ext cx="8064896" cy="1143000"/>
          </a:xfrm>
        </p:spPr>
        <p:txBody>
          <a:bodyPr>
            <a:noAutofit/>
          </a:bodyPr>
          <a:lstStyle/>
          <a:p>
            <a:r>
              <a:rPr lang="zh-TW" altLang="en-US" sz="7200" dirty="0" smtClean="0">
                <a:solidFill>
                  <a:srgbClr val="0066FF"/>
                </a:solidFill>
              </a:rPr>
              <a:t>好厲害！</a:t>
            </a:r>
            <a:endParaRPr lang="zh-TW" altLang="en-US" sz="7200" dirty="0">
              <a:solidFill>
                <a:srgbClr val="0066FF"/>
              </a:solidFill>
            </a:endParaRPr>
          </a:p>
        </p:txBody>
      </p:sp>
      <p:pic>
        <p:nvPicPr>
          <p:cNvPr id="4" name="內容版面配置區 3">
            <a:hlinkClick r:id="" action="ppaction://hlinkshowjump?jump=endshow"/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92896" y="4221088"/>
            <a:ext cx="3706689" cy="205453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564904"/>
            <a:ext cx="1872208" cy="4094584"/>
          </a:xfrm>
          <a:prstGeom prst="rect">
            <a:avLst/>
          </a:prstGeom>
        </p:spPr>
      </p:pic>
      <p:sp>
        <p:nvSpPr>
          <p:cNvPr id="6" name="雲朵形圖說文字 5"/>
          <p:cNvSpPr/>
          <p:nvPr/>
        </p:nvSpPr>
        <p:spPr>
          <a:xfrm>
            <a:off x="3491880" y="1558167"/>
            <a:ext cx="3016627" cy="2013473"/>
          </a:xfrm>
          <a:prstGeom prst="cloudCallout">
            <a:avLst>
              <a:gd name="adj1" fmla="val 58162"/>
              <a:gd name="adj2" fmla="val 34976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00B050"/>
                </a:solidFill>
              </a:rPr>
              <a:t>沒想到你這麼厲害！</a:t>
            </a:r>
            <a:endParaRPr lang="zh-TW" altLang="en-US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580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prestige"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52</Words>
  <Application>Microsoft Office PowerPoint</Application>
  <PresentationFormat>如螢幕大小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恐龍Dinosaur</vt:lpstr>
      <vt:lpstr>甚麼龍有黏頭迴力鏢？</vt:lpstr>
      <vt:lpstr>再仔細想一想</vt:lpstr>
      <vt:lpstr>好厲害！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2021-11-23T07:00:11Z</dcterms:modified>
</cp:coreProperties>
</file>