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  <p:sldMasterId id="2147484019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69CD"/>
    <a:srgbClr val="FF66FF"/>
    <a:srgbClr val="CC66FF"/>
    <a:srgbClr val="FFFF66"/>
    <a:srgbClr val="6E6E36"/>
    <a:srgbClr val="FF9933"/>
    <a:srgbClr val="FFFFFF"/>
    <a:srgbClr val="009ED6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D645-B9B4-46EE-B031-35C24A448A04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14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308678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553054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F8DD645-B9B4-46EE-B031-35C24A448A04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653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823527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42664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04622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143682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98963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620925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95944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865548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1218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40110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04554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510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5865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39773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95292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968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374319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626793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9349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98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52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70805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568200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144192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FF0000"/>
            </a:gs>
            <a:gs pos="100000">
              <a:srgbClr val="FF69CD"/>
            </a:gs>
            <a:gs pos="4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3330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44436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  <p:sldLayoutId id="2147484034" r:id="rId15"/>
    <p:sldLayoutId id="2147484035" r:id="rId16"/>
    <p:sldLayoutId id="2147484036" r:id="rId17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FF69CD"/>
            </a:gs>
            <a:gs pos="95000">
              <a:srgbClr val="FF0000"/>
            </a:gs>
            <a:gs pos="4000">
              <a:srgbClr val="CC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54564" y="1741612"/>
            <a:ext cx="6912768" cy="732465"/>
          </a:xfr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cap="none" dirty="0" smtClean="0">
                <a:ln/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歡</a:t>
            </a:r>
            <a:r>
              <a:rPr lang="zh-TW" altLang="en-US" b="1" cap="none" dirty="0" smtClean="0">
                <a:ln/>
                <a:solidFill>
                  <a:srgbClr val="FF69CD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迎</a:t>
            </a:r>
            <a:r>
              <a:rPr lang="en-US" altLang="zh-TW" b="1" cap="none" dirty="0" smtClean="0">
                <a:ln/>
                <a:solidFill>
                  <a:srgbClr val="FF69CD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b="1" cap="none" dirty="0" smtClean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b="1" cap="none" dirty="0" smtClean="0">
                <a:ln/>
                <a:solidFill>
                  <a:srgbClr val="FF993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</a:t>
            </a:r>
            <a:r>
              <a:rPr lang="zh-TW" altLang="en-US" b="1" cap="none" dirty="0" smtClean="0">
                <a:ln/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家</a:t>
            </a:r>
            <a:r>
              <a:rPr lang="zh-TW" altLang="en-US" b="1" cap="none" dirty="0" smtClean="0">
                <a:ln/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r>
              <a:rPr lang="zh-TW" altLang="en-US" b="1" cap="none" dirty="0" smtClean="0">
                <a:ln/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</a:t>
            </a:r>
            <a:r>
              <a:rPr lang="zh-TW" altLang="en-US" b="1" cap="none" dirty="0" smtClean="0">
                <a:ln/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</a:t>
            </a:r>
            <a:r>
              <a:rPr lang="zh-TW" altLang="en-US" b="1" cap="none" dirty="0" smtClean="0">
                <a:ln/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猜！</a:t>
            </a:r>
            <a:endParaRPr lang="zh-TW" altLang="en-US" b="1" cap="none" dirty="0">
              <a:ln/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3314536" y="2780928"/>
            <a:ext cx="2874967" cy="57606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dirty="0" smtClean="0">
                <a:solidFill>
                  <a:srgbClr val="FF69CD"/>
                </a:solidFill>
              </a:rPr>
              <a:t>請</a:t>
            </a:r>
            <a:r>
              <a:rPr lang="zh-TW" altLang="en-US" sz="4000" dirty="0" smtClean="0">
                <a:solidFill>
                  <a:srgbClr val="FFC000"/>
                </a:solidFill>
              </a:rPr>
              <a:t>你</a:t>
            </a:r>
            <a:r>
              <a:rPr lang="zh-TW" altLang="en-US" sz="4000" dirty="0" smtClean="0">
                <a:solidFill>
                  <a:srgbClr val="FFFF00"/>
                </a:solidFill>
              </a:rPr>
              <a:t>猜</a:t>
            </a:r>
            <a:r>
              <a:rPr lang="zh-TW" altLang="en-US" sz="4000" dirty="0" smtClean="0">
                <a:solidFill>
                  <a:srgbClr val="92D050"/>
                </a:solidFill>
              </a:rPr>
              <a:t>猜</a:t>
            </a:r>
            <a:r>
              <a:rPr lang="zh-TW" altLang="en-US" sz="4000" dirty="0" smtClean="0">
                <a:solidFill>
                  <a:srgbClr val="00B0F0"/>
                </a:solidFill>
              </a:rPr>
              <a:t>看</a:t>
            </a:r>
            <a:r>
              <a:rPr lang="zh-TW" altLang="en-US" sz="4000" dirty="0" smtClean="0">
                <a:solidFill>
                  <a:srgbClr val="7030A0"/>
                </a:solidFill>
              </a:rPr>
              <a:t>！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2" name="心形 1">
            <a:hlinkClick r:id="" action="ppaction://hlinkshowjump?jump=nextslide"/>
          </p:cNvPr>
          <p:cNvSpPr/>
          <p:nvPr/>
        </p:nvSpPr>
        <p:spPr>
          <a:xfrm>
            <a:off x="3707903" y="4507501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進入遊戲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32" y="3356992"/>
            <a:ext cx="2736304" cy="302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ripple/>
        <p:sndAc>
          <p:stSnd>
            <p:snd r:embed="rId3" name="camera.wav"/>
          </p:stSnd>
        </p:sndAc>
      </p:transition>
    </mc:Choice>
    <mc:Fallback>
      <p:transition spd="slow" advClick="0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rgbClr val="FFFF66"/>
            </a:gs>
            <a:gs pos="44000">
              <a:srgbClr val="FFC000"/>
            </a:gs>
            <a:gs pos="17000">
              <a:srgbClr val="FF0000"/>
            </a:gs>
            <a:gs pos="72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37870" y="1916832"/>
            <a:ext cx="6984776" cy="7920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請問   星星有多重</a:t>
            </a:r>
            <a:r>
              <a:rPr lang="zh-TW" altLang="en-US" sz="60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endParaRPr lang="zh-TW" altLang="en-US" sz="60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心形 2">
            <a:hlinkClick r:id="" action="ppaction://hlinkshowjump?jump=nextslide"/>
          </p:cNvPr>
          <p:cNvSpPr/>
          <p:nvPr/>
        </p:nvSpPr>
        <p:spPr>
          <a:xfrm>
            <a:off x="3486142" y="4221088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7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公克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" name="心形 3">
            <a:hlinkClick r:id="" action="ppaction://hlinkshowjump?jump=lastslide"/>
          </p:cNvPr>
          <p:cNvSpPr/>
          <p:nvPr/>
        </p:nvSpPr>
        <p:spPr>
          <a:xfrm>
            <a:off x="6074002" y="4221654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8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克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心形 4"/>
          <p:cNvSpPr/>
          <p:nvPr/>
        </p:nvSpPr>
        <p:spPr>
          <a:xfrm>
            <a:off x="899592" y="4221088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6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毫克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00B0F0"/>
            </a:gs>
            <a:gs pos="38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>
            <a:hlinkClick r:id="" action="ppaction://hlinkshowjump?jump=previousslide"/>
          </p:cNvPr>
          <p:cNvSpPr/>
          <p:nvPr/>
        </p:nvSpPr>
        <p:spPr>
          <a:xfrm>
            <a:off x="3707904" y="4581128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在</a:t>
            </a:r>
            <a:r>
              <a:rPr lang="zh-TW" altLang="en-US" dirty="0">
                <a:solidFill>
                  <a:srgbClr val="7030A0"/>
                </a:solidFill>
              </a:rPr>
              <a:t>試</a:t>
            </a:r>
            <a:r>
              <a:rPr lang="zh-TW" altLang="en-US" dirty="0" smtClean="0">
                <a:solidFill>
                  <a:srgbClr val="7030A0"/>
                </a:solidFill>
              </a:rPr>
              <a:t>一次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88840"/>
            <a:ext cx="2576018" cy="273630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483768" y="944724"/>
            <a:ext cx="3024336" cy="2088232"/>
          </a:xfrm>
          <a:prstGeom prst="wedgeEllipseCallout">
            <a:avLst>
              <a:gd name="adj1" fmla="val -66643"/>
              <a:gd name="adj2" fmla="val 3927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真可惜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03095" y="1980519"/>
            <a:ext cx="2448272" cy="260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cashreg.wav"/>
          </p:stSnd>
        </p:sndAc>
      </p:transition>
    </mc:Choice>
    <mc:Fallback>
      <p:transition spd="slow">
        <p:circl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000">
              <a:srgbClr val="0090D8"/>
            </a:gs>
            <a:gs pos="90000">
              <a:srgbClr val="CC66FF"/>
            </a:gs>
            <a:gs pos="72000">
              <a:srgbClr val="7030A0"/>
            </a:gs>
            <a:gs pos="26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>
            <a:hlinkClick r:id="" action="ppaction://hlinkshowjump?jump=endshow"/>
          </p:cNvPr>
          <p:cNvSpPr/>
          <p:nvPr/>
        </p:nvSpPr>
        <p:spPr>
          <a:xfrm>
            <a:off x="3707904" y="4581128"/>
            <a:ext cx="2088232" cy="1872208"/>
          </a:xfrm>
          <a:prstGeom prst="heart">
            <a:avLst/>
          </a:prstGeom>
          <a:solidFill>
            <a:srgbClr val="FF69CD"/>
          </a:solidFill>
          <a:ln>
            <a:solidFill>
              <a:srgbClr val="009ED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</a:rPr>
              <a:t>離開遊戲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636" y="1196752"/>
            <a:ext cx="3456384" cy="2884293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5076056" y="692696"/>
            <a:ext cx="2232248" cy="1728192"/>
          </a:xfrm>
          <a:prstGeom prst="wedgeEllipseCallout">
            <a:avLst>
              <a:gd name="adj1" fmla="val -63160"/>
              <a:gd name="adj2" fmla="val 5363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FF00"/>
                </a:solidFill>
              </a:rPr>
              <a:t>恭喜你答對了</a:t>
            </a:r>
            <a:r>
              <a:rPr lang="en-US" altLang="zh-TW" dirty="0" smtClean="0">
                <a:solidFill>
                  <a:srgbClr val="FFFF00"/>
                </a:solidFill>
              </a:rPr>
              <a:t>!</a:t>
            </a:r>
            <a:r>
              <a:rPr lang="zh-TW" altLang="en-US" dirty="0" smtClean="0">
                <a:solidFill>
                  <a:srgbClr val="FFFF00"/>
                </a:solidFill>
              </a:rPr>
              <a:t> 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pPr algn="ctr"/>
            <a:r>
              <a:rPr lang="zh-TW" altLang="en-US" dirty="0" smtClean="0">
                <a:solidFill>
                  <a:srgbClr val="FFFF00"/>
                </a:solidFill>
              </a:rPr>
              <a:t>你真棒</a:t>
            </a:r>
            <a:r>
              <a:rPr lang="en-US" altLang="zh-TW" dirty="0">
                <a:solidFill>
                  <a:srgbClr val="FFFF00"/>
                </a:solidFill>
              </a:rPr>
              <a:t>!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4824028" y="2948461"/>
            <a:ext cx="1944216" cy="1156101"/>
          </a:xfrm>
          <a:prstGeom prst="wedgeEllipseCallout">
            <a:avLst>
              <a:gd name="adj1" fmla="val -57176"/>
              <a:gd name="adj2" fmla="val -442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solidFill>
                  <a:srgbClr val="FF69CD"/>
                </a:solidFill>
              </a:rPr>
              <a:t>掰掰</a:t>
            </a:r>
            <a:endParaRPr lang="zh-TW" altLang="en-US">
              <a:solidFill>
                <a:srgbClr val="FF69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0</TotalTime>
  <Words>52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文鼎甜妞體P</vt:lpstr>
      <vt:lpstr>微軟正黑體</vt:lpstr>
      <vt:lpstr>新細明體</vt:lpstr>
      <vt:lpstr>標楷體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歡迎! 大家來猜一猜！</vt:lpstr>
      <vt:lpstr> 請問   星星有多重？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2021-11-23T06:52:41Z</dcterms:modified>
</cp:coreProperties>
</file>