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FFFF66"/>
    <a:srgbClr val="FFFF99"/>
    <a:srgbClr val="C03F91"/>
    <a:srgbClr val="B72F8C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1995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accent1">
                <a:lumMod val="5000"/>
                <a:lumOff val="95000"/>
              </a:schemeClr>
            </a:gs>
            <a:gs pos="27000">
              <a:schemeClr val="accent6">
                <a:lumMod val="20000"/>
                <a:lumOff val="80000"/>
              </a:schemeClr>
            </a:gs>
            <a:gs pos="72000">
              <a:srgbClr val="FFFFCC"/>
            </a:gs>
            <a:gs pos="58500">
              <a:schemeClr val="accent6">
                <a:lumMod val="60000"/>
                <a:lumOff val="40000"/>
              </a:schemeClr>
            </a:gs>
            <a:gs pos="43000">
              <a:schemeClr val="accent6">
                <a:lumMod val="40000"/>
                <a:lumOff val="60000"/>
              </a:schemeClr>
            </a:gs>
            <a:gs pos="100000">
              <a:srgbClr val="FFFF66"/>
            </a:gs>
            <a:gs pos="87000">
              <a:srgbClr val="FFFF9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529172" y="0"/>
            <a:ext cx="6499212" cy="220486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altLang="zh-TW" sz="7200" b="1" cap="none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?</a:t>
            </a:r>
            <a:r>
              <a:rPr lang="zh-TW" altLang="en-US" sz="7200" b="1" cap="none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腦筋急轉彎</a:t>
            </a:r>
            <a:r>
              <a:rPr lang="en-US" altLang="zh-TW" sz="7200" b="1" cap="none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?</a:t>
            </a:r>
            <a:endParaRPr lang="zh-TW" altLang="en-US" sz="7200" b="1" cap="none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2771800" y="1340768"/>
            <a:ext cx="3960440" cy="64807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你肯定猜的到</a:t>
            </a:r>
            <a:r>
              <a:rPr lang="en-US" altLang="zh-TW" sz="3200" dirty="0" smtClean="0"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(?</a:t>
            </a:r>
          </a:p>
        </p:txBody>
      </p:sp>
      <p:sp>
        <p:nvSpPr>
          <p:cNvPr id="3" name="圓角化同側角落矩形 2">
            <a:hlinkClick r:id="" action="ppaction://hlinkshowjump?jump=nextslide"/>
          </p:cNvPr>
          <p:cNvSpPr/>
          <p:nvPr/>
        </p:nvSpPr>
        <p:spPr>
          <a:xfrm>
            <a:off x="3275856" y="3545632"/>
            <a:ext cx="3168352" cy="2115616"/>
          </a:xfrm>
          <a:prstGeom prst="round2Same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開始</a:t>
            </a:r>
            <a:endParaRPr lang="zh-TW" altLang="en-US" sz="8800" dirty="0">
              <a:solidFill>
                <a:schemeClr val="accent6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3" name="chimes.wav"/>
          </p:stSnd>
        </p:sndAc>
      </p:transition>
    </mc:Choice>
    <mc:Fallback>
      <p:transition spd="slow" advClick="0">
        <p:blinds dir="vert"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63688" y="234445"/>
            <a:ext cx="5904656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60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我喜歡甚麼動物</a:t>
            </a:r>
            <a:r>
              <a:rPr lang="en-US" altLang="zh-TW" sz="60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?</a:t>
            </a:r>
            <a:r>
              <a:rPr lang="zh-TW" altLang="en-US" sz="60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              </a:t>
            </a:r>
            <a:endParaRPr lang="zh-TW" altLang="en-US" sz="60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6" name="圓角化同側角落矩形 5">
            <a:hlinkClick r:id="" action="ppaction://hlinkshowjump?jump=nextslide"/>
          </p:cNvPr>
          <p:cNvSpPr/>
          <p:nvPr/>
        </p:nvSpPr>
        <p:spPr>
          <a:xfrm>
            <a:off x="6444208" y="4293096"/>
            <a:ext cx="2592288" cy="1672952"/>
          </a:xfrm>
          <a:prstGeom prst="round2Same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兔子</a:t>
            </a:r>
            <a:endParaRPr lang="zh-TW" altLang="en-US" sz="8800" dirty="0">
              <a:solidFill>
                <a:schemeClr val="accent6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7" name="圓角化同側角落矩形 6">
            <a:hlinkClick r:id="" action="ppaction://hlinkshowjump?jump=nextslide"/>
          </p:cNvPr>
          <p:cNvSpPr/>
          <p:nvPr/>
        </p:nvSpPr>
        <p:spPr>
          <a:xfrm>
            <a:off x="3428256" y="4293096"/>
            <a:ext cx="2583904" cy="1672952"/>
          </a:xfrm>
          <a:prstGeom prst="round2Same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狗</a:t>
            </a:r>
            <a:endParaRPr lang="zh-TW" altLang="en-US" sz="8800" dirty="0">
              <a:solidFill>
                <a:schemeClr val="accent6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8" name="圓角化同側角落矩形 7">
            <a:hlinkClick r:id="" action="ppaction://hlinkshowjump?jump=lastslide"/>
          </p:cNvPr>
          <p:cNvSpPr/>
          <p:nvPr/>
        </p:nvSpPr>
        <p:spPr>
          <a:xfrm>
            <a:off x="539552" y="4293096"/>
            <a:ext cx="2583904" cy="1672952"/>
          </a:xfrm>
          <a:prstGeom prst="round2Same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8800" dirty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貓</a:t>
            </a:r>
          </a:p>
        </p:txBody>
      </p:sp>
      <p:sp>
        <p:nvSpPr>
          <p:cNvPr id="4" name="橢圓 3"/>
          <p:cNvSpPr/>
          <p:nvPr/>
        </p:nvSpPr>
        <p:spPr>
          <a:xfrm>
            <a:off x="3923928" y="2074982"/>
            <a:ext cx="1584176" cy="144016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橢圓 8"/>
          <p:cNvSpPr/>
          <p:nvPr/>
        </p:nvSpPr>
        <p:spPr>
          <a:xfrm>
            <a:off x="4355976" y="259317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橢圓 9"/>
          <p:cNvSpPr/>
          <p:nvPr/>
        </p:nvSpPr>
        <p:spPr>
          <a:xfrm flipV="1">
            <a:off x="4932040" y="259317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" name="弧形接點 4"/>
          <p:cNvCxnSpPr/>
          <p:nvPr/>
        </p:nvCxnSpPr>
        <p:spPr>
          <a:xfrm>
            <a:off x="4499992" y="2996952"/>
            <a:ext cx="432048" cy="1270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  <p:sndAc>
          <p:stSnd>
            <p:snd r:embed="rId3" name="whoosh.wav"/>
          </p:stSnd>
        </p:sndAc>
      </p:transition>
    </mc:Choice>
    <mc:Fallback>
      <p:transition spd="slow" advClick="0">
        <p:split orient="vert"/>
        <p:sndAc>
          <p:stSnd>
            <p:snd r:embed="rId3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化同側角落矩形 2">
            <a:hlinkClick r:id="" action="ppaction://hlinkshowjump?jump=previousslide"/>
          </p:cNvPr>
          <p:cNvSpPr/>
          <p:nvPr/>
        </p:nvSpPr>
        <p:spPr>
          <a:xfrm>
            <a:off x="2483768" y="3645024"/>
            <a:ext cx="3888432" cy="2393032"/>
          </a:xfrm>
          <a:prstGeom prst="round2Same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8800" dirty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答</a:t>
            </a:r>
            <a:r>
              <a:rPr lang="zh-TW" altLang="en-US" sz="8800" dirty="0" smtClean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啜惹</a:t>
            </a:r>
            <a:r>
              <a:rPr lang="en-US" altLang="zh-TW" sz="8800" dirty="0" smtClean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(</a:t>
            </a:r>
            <a:r>
              <a:rPr lang="zh-TW" altLang="en-US" sz="8800" dirty="0" smtClean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重來</a:t>
            </a:r>
            <a:r>
              <a:rPr lang="en-US" altLang="zh-TW" sz="8800" dirty="0" smtClean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)</a:t>
            </a:r>
            <a:endParaRPr lang="zh-TW" altLang="en-US" sz="8800" dirty="0">
              <a:solidFill>
                <a:schemeClr val="accent6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32656"/>
            <a:ext cx="3546326" cy="2592288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5292080" y="512676"/>
            <a:ext cx="3096344" cy="2232248"/>
          </a:xfrm>
          <a:prstGeom prst="wedgeEllipseCallout">
            <a:avLst>
              <a:gd name="adj1" fmla="val -50365"/>
              <a:gd name="adj2" fmla="val 4139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6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再試試看吧</a:t>
            </a:r>
            <a:r>
              <a:rPr lang="en-US" altLang="zh-TW" sz="3600" dirty="0" smtClean="0">
                <a:solidFill>
                  <a:schemeClr val="accent6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!!</a:t>
            </a:r>
            <a:r>
              <a:rPr lang="en-US" altLang="zh-TW" sz="3600" dirty="0">
                <a:solidFill>
                  <a:schemeClr val="accent6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  <a:endParaRPr lang="zh-TW" altLang="en-US" sz="3600" dirty="0">
              <a:solidFill>
                <a:schemeClr val="accent6">
                  <a:lumMod val="5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2" name="camera.wav"/>
          </p:stSnd>
        </p:sndAc>
      </p:transition>
    </mc:Choice>
    <mc:Fallback>
      <p:transition spd="slow" advClick="0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化同側角落矩形 2">
            <a:hlinkClick r:id="" action="ppaction://hlinkshowjump?jump=endshow"/>
          </p:cNvPr>
          <p:cNvSpPr/>
          <p:nvPr/>
        </p:nvSpPr>
        <p:spPr>
          <a:xfrm>
            <a:off x="2555776" y="3573016"/>
            <a:ext cx="4536504" cy="2393032"/>
          </a:xfrm>
          <a:prstGeom prst="round2Same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答對惹</a:t>
            </a:r>
            <a:r>
              <a:rPr lang="en-US" altLang="zh-TW" sz="8800" dirty="0" smtClean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bye </a:t>
            </a:r>
            <a:r>
              <a:rPr lang="en-US" altLang="zh-TW" sz="8800" dirty="0" err="1" smtClean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bye</a:t>
            </a:r>
            <a:r>
              <a:rPr lang="en-US" altLang="zh-TW" sz="8800" dirty="0" smtClean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endParaRPr lang="zh-TW" altLang="en-US" sz="8800" dirty="0">
              <a:solidFill>
                <a:schemeClr val="accent6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81671"/>
            <a:ext cx="4572000" cy="3312368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6047656" y="980728"/>
            <a:ext cx="3096344" cy="1944216"/>
          </a:xfrm>
          <a:prstGeom prst="wedgeEllipseCallout">
            <a:avLst>
              <a:gd name="adj1" fmla="val -50365"/>
              <a:gd name="adj2" fmla="val 46823"/>
            </a:avLst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你豪棒</a:t>
            </a:r>
            <a:endParaRPr lang="zh-TW" altLang="en-US" sz="40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diamond/>
        <p:sndAc>
          <p:stSnd>
            <p:snd r:embed="rId2" name="applause.wav"/>
          </p:stSnd>
        </p:sndAc>
      </p:transition>
    </mc:Choice>
    <mc:Fallback>
      <p:transition spd="slow" advClick="0">
        <p:diamond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40</Words>
  <Application>Microsoft Office PowerPoint</Application>
  <PresentationFormat>如螢幕大小 (4:3)</PresentationFormat>
  <Paragraphs>13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清松手寫體1</vt:lpstr>
      <vt:lpstr>清松手寫體2</vt:lpstr>
      <vt:lpstr>微軟正黑體</vt:lpstr>
      <vt:lpstr>新細明體</vt:lpstr>
      <vt:lpstr>標楷體</vt:lpstr>
      <vt:lpstr>Arial</vt:lpstr>
      <vt:lpstr>Calibri</vt:lpstr>
      <vt:lpstr>訓練</vt:lpstr>
      <vt:lpstr>?腦筋急轉彎?</vt:lpstr>
      <vt:lpstr>我喜歡甚麼動物?             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2021-11-23T06:47:03Z</dcterms:modified>
</cp:coreProperties>
</file>