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1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99FF"/>
    <a:srgbClr val="FFCCCC"/>
    <a:srgbClr val="CC66FF"/>
    <a:srgbClr val="00CCFF"/>
    <a:srgbClr val="FFCCFF"/>
    <a:srgbClr val="00FFCC"/>
    <a:srgbClr val="FFFFCC"/>
    <a:srgbClr val="CCFF99"/>
    <a:srgbClr val="F6FEFE"/>
    <a:srgbClr val="C03F91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02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11/23/2021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4056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curtains"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11/23/2021</a:t>
            </a:fld>
            <a:endParaRPr kumimoji="0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338967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curtains"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11/23/2021</a:t>
            </a:fld>
            <a:endParaRPr kumimoji="0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693888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curtains"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curtains"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curtains"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curtains"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curtains"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4" name="chimes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11/23/2021</a:t>
            </a:fld>
            <a:endParaRPr kumimoji="0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9021807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curtains"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11/23/2021</a:t>
            </a:fld>
            <a:endParaRPr kumimoji="0"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2169130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curtains"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11/23/2021</a:t>
            </a:fld>
            <a:endParaRPr kumimoji="0" lang="zh-TW" alt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418480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curtains"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11/23/2021</a:t>
            </a:fld>
            <a:endParaRPr kumimoji="0" lang="zh-TW" alt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2748017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curtains"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11/23/2021</a:t>
            </a:fld>
            <a:endParaRPr kumimoji="0"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9980521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curtains"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11/23/2021</a:t>
            </a:fld>
            <a:endParaRPr kumimoji="0"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951931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curtains"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11/23/2021</a:t>
            </a:fld>
            <a:endParaRPr kumimoji="0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624667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curtains"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altLang="zh-TW" smtClean="0"/>
              <a:pPr/>
              <a:t>11/23/2021</a:t>
            </a:fld>
            <a:endParaRPr kumimoji="0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133813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curtains"/>
        <p:sndAc>
          <p:stSnd>
            <p:snd r:embed="rId1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FFCC"/>
            </a:gs>
            <a:gs pos="49000">
              <a:srgbClr val="FFCCFF"/>
            </a:gs>
            <a:gs pos="81000">
              <a:srgbClr val="FFFFCC"/>
            </a:gs>
            <a:gs pos="100000">
              <a:srgbClr val="CCFF9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en-US" altLang="zh-TW" smtClean="0"/>
              <a:pPr/>
              <a:t>11/23/2021</a:t>
            </a:fld>
            <a:endParaRPr kumimoji="0"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666357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649" r:id="rId12"/>
    <p:sldLayoutId id="2147483650" r:id="rId13"/>
    <p:sldLayoutId id="2147483651" r:id="rId14"/>
    <p:sldLayoutId id="2147483663" r:id="rId15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curtains"/>
        <p:sndAc>
          <p:stSnd>
            <p:snd r:embed="rId17" name="chimes.wav"/>
          </p:stSnd>
        </p:sndAc>
      </p:transition>
    </mc:Choice>
    <mc:Fallback xmlns="">
      <p:transition spd="slow">
        <p:fade/>
        <p:sndAc>
          <p:stSnd>
            <p:snd r:embed="rId18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altLang="zh-TW" sz="7200" b="1" cap="none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?</a:t>
            </a:r>
            <a:r>
              <a:rPr lang="zh-TW" altLang="en-US" sz="7200" b="1" cap="none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腦筋急轉彎</a:t>
            </a:r>
            <a:r>
              <a:rPr lang="en-US" altLang="zh-TW" sz="7200" b="1" cap="none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?</a:t>
            </a:r>
            <a:endParaRPr lang="zh-TW" altLang="en-US" sz="7200" b="1" cap="none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5004048" y="2756355"/>
            <a:ext cx="3212976" cy="763066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一</a:t>
            </a:r>
            <a:r>
              <a:rPr lang="zh-TW" altLang="en-US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起猜一猜</a:t>
            </a:r>
            <a:endParaRPr lang="zh-TW" altLang="en-US" sz="4400" dirty="0">
              <a:solidFill>
                <a:schemeClr val="tx2">
                  <a:lumMod val="60000"/>
                  <a:lumOff val="40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1403648" y="3933056"/>
            <a:ext cx="3168352" cy="18722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6600" dirty="0" smtClean="0">
                <a:solidFill>
                  <a:srgbClr val="CC99FF"/>
                </a:solidFill>
              </a:rPr>
              <a:t>START</a:t>
            </a:r>
            <a:r>
              <a:rPr lang="en-US" altLang="zh-TW" sz="6600" dirty="0" smtClean="0">
                <a:solidFill>
                  <a:srgbClr val="FF0000"/>
                </a:solidFill>
              </a:rPr>
              <a:t> </a:t>
            </a:r>
            <a:endParaRPr lang="zh-TW" altLang="en-US" sz="6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 advClick="0">
        <p15:prstTrans prst="curtains"/>
        <p:sndAc>
          <p:stSnd>
            <p:snd r:embed="rId3" name="chimes.wav"/>
          </p:stSnd>
        </p:sndAc>
      </p:transition>
    </mc:Choice>
    <mc:Fallback xmlns="">
      <p:transition spd="slow" advClick="0">
        <p:fade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FF99"/>
            </a:gs>
            <a:gs pos="49000">
              <a:srgbClr val="FFFFCC"/>
            </a:gs>
            <a:gs pos="81000">
              <a:srgbClr val="FFCCFF"/>
            </a:gs>
            <a:gs pos="100000">
              <a:srgbClr val="00FF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5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細菌和病毒通通來報到               </a:t>
            </a:r>
            <a:r>
              <a:rPr lang="en-US" altLang="zh-TW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(</a:t>
            </a:r>
            <a:r>
              <a:rPr lang="zh-TW" alt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猜一成語</a:t>
            </a:r>
            <a:r>
              <a:rPr lang="en-US" altLang="zh-TW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)</a:t>
            </a:r>
            <a:r>
              <a:rPr lang="zh-TW" alt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               </a:t>
            </a:r>
            <a:endParaRPr lang="zh-TW" altLang="en-US" sz="4000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2987824" y="2147046"/>
            <a:ext cx="3168352" cy="18722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CC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無孔不入</a:t>
            </a:r>
            <a:endParaRPr lang="zh-TW" altLang="en-US" sz="4800" dirty="0">
              <a:solidFill>
                <a:srgbClr val="CC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628650" y="4475611"/>
            <a:ext cx="3168352" cy="18722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CC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無微不至</a:t>
            </a:r>
            <a:endParaRPr lang="zh-TW" altLang="en-US" sz="5400" dirty="0">
              <a:solidFill>
                <a:srgbClr val="CC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5580112" y="4468553"/>
            <a:ext cx="3168352" cy="18722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CC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無中生有</a:t>
            </a:r>
            <a:endParaRPr lang="zh-TW" altLang="en-US" sz="5400" dirty="0">
              <a:solidFill>
                <a:srgbClr val="CC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  <p:sndAc>
          <p:stSnd>
            <p:snd r:embed="rId2" name="chimes.wav"/>
          </p:stSnd>
        </p:sndAc>
      </p:transition>
    </mc:Choice>
    <mc:Fallback xmlns="">
      <p:transition spd="slow" advClick="0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755576" y="4293096"/>
            <a:ext cx="3168352" cy="18722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rgbClr val="CC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</a:t>
            </a:r>
            <a:r>
              <a:rPr lang="en-US" altLang="zh-TW" sz="6600" dirty="0" smtClean="0">
                <a:solidFill>
                  <a:srgbClr val="CC66FF"/>
                </a:solidFill>
              </a:rPr>
              <a:t> </a:t>
            </a:r>
            <a:endParaRPr lang="zh-TW" altLang="en-US" sz="6600" dirty="0">
              <a:solidFill>
                <a:srgbClr val="CC66FF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332656"/>
            <a:ext cx="3854096" cy="4093907"/>
          </a:xfrm>
          <a:prstGeom prst="rect">
            <a:avLst/>
          </a:prstGeom>
        </p:spPr>
      </p:pic>
      <p:sp>
        <p:nvSpPr>
          <p:cNvPr id="5" name="雲朵形圖說文字 4"/>
          <p:cNvSpPr/>
          <p:nvPr/>
        </p:nvSpPr>
        <p:spPr>
          <a:xfrm>
            <a:off x="611560" y="908720"/>
            <a:ext cx="3312368" cy="2088232"/>
          </a:xfrm>
          <a:prstGeom prst="cloudCallout">
            <a:avLst>
              <a:gd name="adj1" fmla="val 74998"/>
              <a:gd name="adj2" fmla="val -48847"/>
            </a:avLst>
          </a:prstGeom>
          <a:gradFill flip="none" rotWithShape="1">
            <a:gsLst>
              <a:gs pos="0">
                <a:srgbClr val="00CCFF">
                  <a:shade val="30000"/>
                  <a:satMod val="115000"/>
                </a:srgbClr>
              </a:gs>
              <a:gs pos="50000">
                <a:srgbClr val="00CCFF">
                  <a:shade val="67500"/>
                  <a:satMod val="115000"/>
                </a:srgbClr>
              </a:gs>
              <a:gs pos="100000">
                <a:srgbClr val="00CCFF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好可惜</a:t>
            </a:r>
            <a:r>
              <a:rPr lang="en-US" altLang="zh-TW" sz="4800" dirty="0" smtClean="0"/>
              <a:t>!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  <p:sndAc>
          <p:stSnd>
            <p:snd r:embed="rId2" name="hammer.wav"/>
          </p:stSnd>
        </p:sndAc>
      </p:transition>
    </mc:Choice>
    <mc:Fallback xmlns="">
      <p:transition spd="slow" advClick="0">
        <p:fade/>
        <p:sndAc>
          <p:stSnd>
            <p:snd r:embed="rId4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FF99"/>
            </a:gs>
            <a:gs pos="49000">
              <a:srgbClr val="FFFFCC"/>
            </a:gs>
            <a:gs pos="81000">
              <a:srgbClr val="FFCCFF"/>
            </a:gs>
            <a:gs pos="100000">
              <a:srgbClr val="00FF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755576" y="4437112"/>
            <a:ext cx="3168352" cy="18722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6000" dirty="0" smtClean="0">
                <a:solidFill>
                  <a:srgbClr val="CC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Bye</a:t>
            </a:r>
            <a:r>
              <a:rPr lang="en-US" altLang="zh-TW" sz="6000" dirty="0">
                <a:solidFill>
                  <a:srgbClr val="CC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 </a:t>
            </a:r>
            <a:r>
              <a:rPr lang="en-US" altLang="zh-TW" sz="6000" dirty="0" smtClean="0">
                <a:solidFill>
                  <a:srgbClr val="CC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Bye!</a:t>
            </a:r>
            <a:endParaRPr lang="zh-TW" altLang="en-US" sz="6000" dirty="0">
              <a:solidFill>
                <a:srgbClr val="CC66FF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32656"/>
            <a:ext cx="4022841" cy="3356992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467544" y="764704"/>
            <a:ext cx="3456384" cy="2232248"/>
          </a:xfrm>
          <a:prstGeom prst="wedgeEllipseCallout">
            <a:avLst>
              <a:gd name="adj1" fmla="val 97082"/>
              <a:gd name="adj2" fmla="val 11004"/>
            </a:avLst>
          </a:pr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smtClean="0"/>
              <a:t>太棒了</a:t>
            </a:r>
            <a:r>
              <a:rPr lang="en-US" altLang="zh-TW" sz="5400" dirty="0"/>
              <a:t>!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drape"/>
        <p:sndAc>
          <p:stSnd>
            <p:snd r:embed="rId2" name="applause.wav"/>
          </p:stSnd>
        </p:sndAc>
      </p:transition>
    </mc:Choice>
    <mc:Fallback xmlns="">
      <p:transition spd="slow" advClick="0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文鼎甜妞體P</vt:lpstr>
      <vt:lpstr>文鼎細鋼筆行楷</vt:lpstr>
      <vt:lpstr>清松手寫體1</vt:lpstr>
      <vt:lpstr>清松手寫體2</vt:lpstr>
      <vt:lpstr>微軟正黑體</vt:lpstr>
      <vt:lpstr>新細明體</vt:lpstr>
      <vt:lpstr>標楷體</vt:lpstr>
      <vt:lpstr>Arial</vt:lpstr>
      <vt:lpstr>Calibri</vt:lpstr>
      <vt:lpstr>Calibri Light</vt:lpstr>
      <vt:lpstr>Office 佈景主題</vt:lpstr>
      <vt:lpstr>?腦筋急轉彎?</vt:lpstr>
      <vt:lpstr>細菌和病毒通通來報到               (猜一成語)              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2021-11-23T07:00:27Z</dcterms:modified>
</cp:coreProperties>
</file>