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3" r:id="rId1"/>
    <p:sldMasterId id="2147483695" r:id="rId2"/>
  </p:sldMasterIdLst>
  <p:notesMasterIdLst>
    <p:notesMasterId r:id="rId7"/>
  </p:notesMasterIdLst>
  <p:handoutMasterIdLst>
    <p:handoutMasterId r:id="rId8"/>
  </p:handoutMasterIdLst>
  <p:sldIdLst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903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326009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833616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8E36636D-D922-432D-A958-524484B5923D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733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598313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64722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95465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49515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24520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1256234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5240210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823284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119182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678980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62167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581396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615644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64935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39063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530517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90739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4541731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89154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84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27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5320847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1060385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349377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8121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814713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audio" Target="../media/audio1.wav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1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2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2.xml"/><Relationship Id="rId5" Type="http://schemas.openxmlformats.org/officeDocument/2006/relationships/audio" Target="../media/audio4.wav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-1106224" y="1052736"/>
            <a:ext cx="5714228" cy="122413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395536" y="2843476"/>
            <a:ext cx="3600400" cy="1405467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7030A0"/>
                </a:solidFill>
              </a:rPr>
              <a:t>請你猜猜看</a:t>
            </a:r>
            <a:endParaRPr lang="zh-TW" altLang="en-US" sz="3200" dirty="0">
              <a:solidFill>
                <a:srgbClr val="7030A0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522" y="45201"/>
            <a:ext cx="3923928" cy="3501008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339752" y="4246595"/>
            <a:ext cx="2268252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3" name="laser.wav"/>
          </p:stSnd>
        </p:sndAc>
      </p:transition>
    </mc:Choice>
    <mc:Fallback xmlns="">
      <p:transition spd="slow">
        <p:dissolve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187624" y="620688"/>
            <a:ext cx="7772400" cy="145626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在哪裡不能說笑話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lastslide"/>
          </p:cNvPr>
          <p:cNvSpPr/>
          <p:nvPr/>
        </p:nvSpPr>
        <p:spPr>
          <a:xfrm>
            <a:off x="329177" y="3717032"/>
            <a:ext cx="237626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海</a:t>
            </a:r>
            <a:r>
              <a:rPr lang="zh-TW" altLang="en-US"/>
              <a:t>邊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851920" y="3861048"/>
            <a:ext cx="216024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路上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6780762" y="3923498"/>
            <a:ext cx="2155776" cy="10992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學校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814990"/>
            <a:ext cx="1371487" cy="145682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309" y="2076955"/>
            <a:ext cx="1371487" cy="145682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941168"/>
            <a:ext cx="1371487" cy="145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  <p:sndAc>
          <p:stSnd>
            <p:snd r:embed="rId2" name="voltage.wav"/>
          </p:stSnd>
        </p:sndAc>
      </p:transition>
    </mc:Choice>
    <mc:Fallback xmlns="">
      <p:transition spd="slow">
        <p:fade/>
        <p:sndAc>
          <p:stSnd>
            <p:snd r:embed="rId4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059832" y="4620769"/>
            <a:ext cx="3024336" cy="1728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002060"/>
                </a:solidFill>
              </a:rPr>
              <a:t>重來</a:t>
            </a:r>
            <a:endParaRPr lang="zh-TW" altLang="en-US" dirty="0">
              <a:solidFill>
                <a:srgbClr val="00206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363" y="153306"/>
            <a:ext cx="3924300" cy="4330700"/>
          </a:xfrm>
          <a:prstGeom prst="rect">
            <a:avLst/>
          </a:prstGeom>
        </p:spPr>
      </p:pic>
      <p:sp>
        <p:nvSpPr>
          <p:cNvPr id="7" name="禁止標誌 6"/>
          <p:cNvSpPr/>
          <p:nvPr/>
        </p:nvSpPr>
        <p:spPr>
          <a:xfrm>
            <a:off x="179512" y="2604545"/>
            <a:ext cx="1872208" cy="2016224"/>
          </a:xfrm>
          <a:prstGeom prst="noSmoking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8" name="矩形圖說文字 7"/>
          <p:cNvSpPr/>
          <p:nvPr/>
        </p:nvSpPr>
        <p:spPr>
          <a:xfrm>
            <a:off x="2872099" y="1125414"/>
            <a:ext cx="2376264" cy="2088232"/>
          </a:xfrm>
          <a:prstGeom prst="wedgeRectCallout">
            <a:avLst>
              <a:gd name="adj1" fmla="val 133716"/>
              <a:gd name="adj2" fmla="val 193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達</a:t>
            </a:r>
            <a:r>
              <a:rPr lang="en-US" altLang="zh-TW" dirty="0" smtClean="0"/>
              <a:t>YA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type.wav"/>
          </p:stSnd>
        </p:sndAc>
      </p:transition>
    </mc:Choice>
    <mc:Fallback xmlns="">
      <p:transition spd="slow">
        <p:fade/>
        <p:sndAc>
          <p:stSnd>
            <p:snd r:embed="rId4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2267744" y="4005064"/>
            <a:ext cx="3816424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再</a:t>
            </a:r>
            <a:r>
              <a:rPr lang="zh-TW" altLang="en-US" dirty="0"/>
              <a:t>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620688"/>
            <a:ext cx="2794000" cy="22098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5009" y="1340768"/>
            <a:ext cx="1749407" cy="1932272"/>
          </a:xfrm>
          <a:prstGeom prst="rect">
            <a:avLst/>
          </a:prstGeom>
        </p:spPr>
      </p:pic>
      <p:sp>
        <p:nvSpPr>
          <p:cNvPr id="5" name="閃電 4"/>
          <p:cNvSpPr/>
          <p:nvPr/>
        </p:nvSpPr>
        <p:spPr>
          <a:xfrm>
            <a:off x="449377" y="2373288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閃電 5"/>
          <p:cNvSpPr/>
          <p:nvPr/>
        </p:nvSpPr>
        <p:spPr>
          <a:xfrm>
            <a:off x="7308304" y="3765055"/>
            <a:ext cx="1008112" cy="1320129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閃電 7"/>
          <p:cNvSpPr/>
          <p:nvPr/>
        </p:nvSpPr>
        <p:spPr>
          <a:xfrm>
            <a:off x="6948264" y="5445224"/>
            <a:ext cx="1008112" cy="1296144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閃電 8"/>
          <p:cNvSpPr/>
          <p:nvPr/>
        </p:nvSpPr>
        <p:spPr>
          <a:xfrm>
            <a:off x="1214291" y="5373247"/>
            <a:ext cx="468052" cy="936104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雲朵形圖說文字 10"/>
          <p:cNvSpPr/>
          <p:nvPr/>
        </p:nvSpPr>
        <p:spPr>
          <a:xfrm>
            <a:off x="170175" y="656692"/>
            <a:ext cx="2088232" cy="1368152"/>
          </a:xfrm>
          <a:prstGeom prst="cloudCallout">
            <a:avLst>
              <a:gd name="adj1" fmla="val 61436"/>
              <a:gd name="adj2" fmla="val 797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歐埋尬</a:t>
            </a:r>
            <a:endParaRPr lang="zh-TW" altLang="en-US" dirty="0"/>
          </a:p>
        </p:txBody>
      </p:sp>
      <p:sp>
        <p:nvSpPr>
          <p:cNvPr id="7" name="笑臉 6"/>
          <p:cNvSpPr/>
          <p:nvPr/>
        </p:nvSpPr>
        <p:spPr>
          <a:xfrm>
            <a:off x="3718756" y="2995212"/>
            <a:ext cx="914400" cy="914400"/>
          </a:xfrm>
          <a:prstGeom prst="smileyFac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TM02900743[[fn=有機]]</Template>
  <TotalTime>0</TotalTime>
  <Words>24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Calibri Light</vt:lpstr>
      <vt:lpstr>Wingdings 2</vt:lpstr>
      <vt:lpstr>HDOfficeLightV0</vt:lpstr>
      <vt:lpstr>天體</vt:lpstr>
      <vt:lpstr>腦筋急轉彎</vt:lpstr>
      <vt:lpstr>在哪裡不能說笑話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2021-11-23T06:58:45Z</dcterms:modified>
</cp:coreProperties>
</file>