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208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12249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26392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898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44843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59318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664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887802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961218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096365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747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1234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4017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127258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1837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298986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86795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704609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635896" y="3632201"/>
            <a:ext cx="1872208" cy="800100"/>
          </a:xfrm>
        </p:spPr>
        <p:txBody>
          <a:bodyPr/>
          <a:lstStyle/>
          <a:p>
            <a:r>
              <a:rPr lang="zh-TW" altLang="en-US" dirty="0" smtClean="0"/>
              <a:t>猜看看有獎勵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2290756" y="2514723"/>
            <a:ext cx="4769831" cy="9107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hlinkClick r:id="rId4" action="ppaction://hlinksldjump"/>
              </a:rPr>
              <a:t>大家猜猜看</a:t>
            </a:r>
            <a:endParaRPr lang="zh-TW" altLang="en-US" dirty="0">
              <a:hlinkClick r:id="rId4" action="ppaction://hlinksldjump"/>
            </a:endParaRPr>
          </a:p>
        </p:txBody>
      </p:sp>
      <p:sp>
        <p:nvSpPr>
          <p:cNvPr id="7" name="閃電 6"/>
          <p:cNvSpPr/>
          <p:nvPr/>
        </p:nvSpPr>
        <p:spPr>
          <a:xfrm>
            <a:off x="6131023" y="2161085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閃電 7"/>
          <p:cNvSpPr/>
          <p:nvPr/>
        </p:nvSpPr>
        <p:spPr>
          <a:xfrm>
            <a:off x="6732240" y="3517901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流程圖: 替代程序 8"/>
          <p:cNvSpPr/>
          <p:nvPr/>
        </p:nvSpPr>
        <p:spPr>
          <a:xfrm>
            <a:off x="3851920" y="4845858"/>
            <a:ext cx="1440160" cy="98320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sp>
        <p:nvSpPr>
          <p:cNvPr id="10" name="閃電 9"/>
          <p:cNvSpPr/>
          <p:nvPr/>
        </p:nvSpPr>
        <p:spPr>
          <a:xfrm>
            <a:off x="497096" y="2875107"/>
            <a:ext cx="1728192" cy="2241197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3" name="bomb.wav"/>
          </p:stSnd>
        </p:sndAc>
      </p:transition>
    </mc:Choice>
    <mc:Fallback xmlns="">
      <p:transition spd="slow">
        <p:fade/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3830" y="548680"/>
            <a:ext cx="7706522" cy="1293028"/>
          </a:xfrm>
        </p:spPr>
        <p:txBody>
          <a:bodyPr/>
          <a:lstStyle/>
          <a:p>
            <a:r>
              <a:rPr lang="zh-TW" altLang="en-US" dirty="0" smtClean="0"/>
              <a:t>你猜我在</a:t>
            </a:r>
            <a:r>
              <a:rPr lang="en-US" altLang="zh-TW" dirty="0" smtClean="0"/>
              <a:t>PUBG</a:t>
            </a:r>
            <a:r>
              <a:rPr lang="zh-TW" altLang="en-US" dirty="0" smtClean="0"/>
              <a:t>裡面喜歡哪一把槍？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23528" y="4601019"/>
            <a:ext cx="1800200" cy="1058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M</a:t>
            </a:r>
            <a:r>
              <a:rPr lang="en-US" altLang="zh-TW" dirty="0" smtClean="0"/>
              <a:t>416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28184" y="4601019"/>
            <a:ext cx="1944216" cy="1078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UZI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167010" y="4601018"/>
            <a:ext cx="1837037" cy="1078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AKM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03848" y="5085184"/>
            <a:ext cx="3240360" cy="9144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5" name="圖片 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700808"/>
            <a:ext cx="2501991" cy="2956142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5561823" y="1052736"/>
            <a:ext cx="1890497" cy="1080120"/>
          </a:xfrm>
          <a:prstGeom prst="wedgeRoundRectCallout">
            <a:avLst>
              <a:gd name="adj1" fmla="val -83858"/>
              <a:gd name="adj2" fmla="val 612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779912" y="5301208"/>
            <a:ext cx="201622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YA</a:t>
            </a:r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4" name="圖片 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908720"/>
            <a:ext cx="3312368" cy="4266848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5786327" y="749156"/>
            <a:ext cx="3728539" cy="2088232"/>
          </a:xfrm>
          <a:prstGeom prst="cloudCallout">
            <a:avLst>
              <a:gd name="adj1" fmla="val -62822"/>
              <a:gd name="adj2" fmla="val -1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獎勵是作業一份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35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大家猜猜看</vt:lpstr>
      <vt:lpstr>你猜我在PUBG裡面喜歡哪一把槍？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2021-11-23T06:47:25Z</dcterms:modified>
</cp:coreProperties>
</file>