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3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FF0000"/>
    <a:srgbClr val="6600FF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333" autoAdjust="0"/>
  </p:normalViewPr>
  <p:slideViewPr>
    <p:cSldViewPr>
      <p:cViewPr varScale="1">
        <p:scale>
          <a:sx n="66" d="100"/>
          <a:sy n="66" d="100"/>
        </p:scale>
        <p:origin x="6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855">
              <a:srgbClr val="FEEDE0"/>
            </a:gs>
            <a:gs pos="0">
              <a:srgbClr val="FF0000"/>
            </a:gs>
            <a:gs pos="62000">
              <a:srgbClr val="FF0066"/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400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線</a:t>
            </a:r>
            <a:r>
              <a:rPr lang="zh-TW" altLang="en-US" sz="44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上猜燈</a:t>
            </a:r>
            <a:r>
              <a:rPr lang="zh-TW" altLang="en-US" sz="4400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化單一角落矩形 2"/>
          <p:cNvSpPr/>
          <p:nvPr/>
        </p:nvSpPr>
        <p:spPr>
          <a:xfrm>
            <a:off x="4533350" y="4620491"/>
            <a:ext cx="914400" cy="914400"/>
          </a:xfrm>
          <a:prstGeom prst="round1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1916832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0">
        <p15:prstTrans prst="fracture"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rgbClr val="92D05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請問魚用甚麼東西呼</a:t>
            </a:r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吸</a:t>
            </a:r>
          </a:p>
        </p:txBody>
      </p:sp>
      <p:sp>
        <p:nvSpPr>
          <p:cNvPr id="3" name="圓角矩形 2"/>
          <p:cNvSpPr/>
          <p:nvPr/>
        </p:nvSpPr>
        <p:spPr>
          <a:xfrm>
            <a:off x="1097538" y="2369662"/>
            <a:ext cx="1656184" cy="1656184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鰓</a:t>
            </a:r>
            <a:endParaRPr lang="zh-TW" altLang="en-US" sz="4000" dirty="0"/>
          </a:p>
        </p:txBody>
      </p:sp>
      <p:sp>
        <p:nvSpPr>
          <p:cNvPr id="4" name="圓角化同側角落矩形 3"/>
          <p:cNvSpPr/>
          <p:nvPr/>
        </p:nvSpPr>
        <p:spPr>
          <a:xfrm>
            <a:off x="3779912" y="2369662"/>
            <a:ext cx="2088232" cy="1800200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嘴吧</a:t>
            </a:r>
            <a:endParaRPr lang="zh-TW" altLang="en-US" sz="4000" dirty="0"/>
          </a:p>
        </p:txBody>
      </p:sp>
      <p:sp>
        <p:nvSpPr>
          <p:cNvPr id="5" name="圓角化同側角落矩形 4"/>
          <p:cNvSpPr/>
          <p:nvPr/>
        </p:nvSpPr>
        <p:spPr>
          <a:xfrm>
            <a:off x="6588224" y="3212976"/>
            <a:ext cx="2028528" cy="2160240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鱗片</a:t>
            </a:r>
            <a:endParaRPr lang="zh-TW" altLang="en-US" sz="4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-114174"/>
            <a:ext cx="2892624" cy="307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0">
        <p14:honeycomb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化同側角落矩形 3"/>
          <p:cNvSpPr/>
          <p:nvPr/>
        </p:nvSpPr>
        <p:spPr>
          <a:xfrm>
            <a:off x="1259632" y="3284984"/>
            <a:ext cx="1800200" cy="2232248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重來哈哈哈</a:t>
            </a:r>
            <a:endParaRPr lang="zh-TW" altLang="en-US" sz="4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182" y="-25173"/>
            <a:ext cx="5202314" cy="6883173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1531876" y="764704"/>
            <a:ext cx="1584176" cy="1296144"/>
          </a:xfrm>
          <a:prstGeom prst="wedgeRoundRectCallout">
            <a:avLst>
              <a:gd name="adj1" fmla="val 265148"/>
              <a:gd name="adj2" fmla="val 24635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哪尼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882242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rgbClr val="6600FF"/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/>
          <p:cNvSpPr/>
          <p:nvPr/>
        </p:nvSpPr>
        <p:spPr>
          <a:xfrm>
            <a:off x="827584" y="4509119"/>
            <a:ext cx="1584176" cy="1983321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祝你好運</a:t>
            </a:r>
            <a:endParaRPr lang="zh-TW" altLang="en-US" sz="2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88641"/>
            <a:ext cx="5730123" cy="630380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79512" y="404663"/>
            <a:ext cx="2952328" cy="3356991"/>
          </a:xfrm>
          <a:prstGeom prst="cloudCallout">
            <a:avLst>
              <a:gd name="adj1" fmla="val 134115"/>
              <a:gd name="adj2" fmla="val 445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你可以當我的主人嗎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線上猜燈謎</vt:lpstr>
      <vt:lpstr>請問魚用甚麼東西呼吸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2021-11-23T06:56:22Z</dcterms:modified>
</cp:coreProperties>
</file>