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5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C03F91"/>
    <a:srgbClr val="B72F8C"/>
    <a:srgbClr val="FFFF66"/>
    <a:srgbClr val="69A6FF"/>
    <a:srgbClr val="0066FF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2697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282681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722135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46899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5571271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562181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046388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2230037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1869621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94193681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1958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256110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80653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3832227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7225008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3769667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2176186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89000">
              <a:srgbClr val="009ED6"/>
            </a:gs>
            <a:gs pos="71000">
              <a:srgbClr val="00B0F0"/>
            </a:gs>
            <a:gs pos="36000">
              <a:srgbClr val="FFFF00"/>
            </a:gs>
            <a:gs pos="53000">
              <a:srgbClr val="92D050"/>
            </a:gs>
            <a:gs pos="19000">
              <a:srgbClr val="FFC000"/>
            </a:gs>
            <a:gs pos="100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539184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  <p:sldLayoutId id="2147483682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algn="ctr" defTabSz="457200"/>
            <a:r>
              <a:rPr lang="zh-TW" altLang="en-US" dirty="0">
                <a:solidFill>
                  <a:schemeClr val="dk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+mn-cs"/>
              </a:rPr>
              <a:t>腦筋急轉彎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4400" dirty="0" smtClean="0"/>
              <a:t>請你猜猜看</a:t>
            </a:r>
            <a:endParaRPr lang="zh-TW" altLang="en-US" sz="4400" dirty="0"/>
          </a:p>
        </p:txBody>
      </p:sp>
      <p:sp>
        <p:nvSpPr>
          <p:cNvPr id="2" name="流程圖: 準備作業 1">
            <a:hlinkClick r:id="" action="ppaction://hlinkshowjump?jump=nextslide"/>
          </p:cNvPr>
          <p:cNvSpPr/>
          <p:nvPr/>
        </p:nvSpPr>
        <p:spPr>
          <a:xfrm>
            <a:off x="4427984" y="3075001"/>
            <a:ext cx="3312368" cy="1800200"/>
          </a:xfrm>
          <a:prstGeom prst="flowChartPreparati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1000">
        <p14:vortex dir="r"/>
        <p:sndAc>
          <p:stSnd>
            <p:snd r:embed="rId3" name="explode.wav"/>
          </p:stSnd>
        </p:sndAc>
      </p:transition>
    </mc:Choice>
    <mc:Fallback xmlns="">
      <p:transition spd="slow" advTm="1000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180528" y="1760403"/>
            <a:ext cx="6377940" cy="1293028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 defTabSz="457200"/>
            <a:r>
              <a:rPr lang="zh-TW" altLang="en-US" sz="4400" dirty="0">
                <a:solidFill>
                  <a:schemeClr val="dk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+mn-cs"/>
              </a:rPr>
              <a:t>世界最高峰是甚麼？</a:t>
            </a:r>
          </a:p>
        </p:txBody>
      </p:sp>
      <p:sp>
        <p:nvSpPr>
          <p:cNvPr id="4" name="流程圖: 準備作業 3">
            <a:hlinkClick r:id="" action="ppaction://hlinkshowjump?jump=lastslide"/>
          </p:cNvPr>
          <p:cNvSpPr/>
          <p:nvPr/>
        </p:nvSpPr>
        <p:spPr>
          <a:xfrm>
            <a:off x="802254" y="3149804"/>
            <a:ext cx="3312368" cy="1800200"/>
          </a:xfrm>
          <a:prstGeom prst="flowChartPreparati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聖母峰</a:t>
            </a:r>
          </a:p>
        </p:txBody>
      </p:sp>
      <p:sp>
        <p:nvSpPr>
          <p:cNvPr id="5" name="流程圖: 準備作業 4">
            <a:hlinkClick r:id="" action="ppaction://hlinkshowjump?jump=nextslide"/>
          </p:cNvPr>
          <p:cNvSpPr/>
          <p:nvPr/>
        </p:nvSpPr>
        <p:spPr>
          <a:xfrm>
            <a:off x="2479964" y="5017403"/>
            <a:ext cx="3312368" cy="1800200"/>
          </a:xfrm>
          <a:prstGeom prst="flowChartPreparati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巔峰</a:t>
            </a:r>
            <a:r>
              <a:rPr lang="zh-TW" altLang="en-US" sz="4400" dirty="0"/>
              <a:t> </a:t>
            </a:r>
          </a:p>
        </p:txBody>
      </p:sp>
      <p:sp>
        <p:nvSpPr>
          <p:cNvPr id="8" name="流程圖: 準備作業 7">
            <a:hlinkClick r:id="" action="ppaction://hlinkshowjump?jump=nextslide"/>
          </p:cNvPr>
          <p:cNvSpPr/>
          <p:nvPr/>
        </p:nvSpPr>
        <p:spPr>
          <a:xfrm>
            <a:off x="4292352" y="3227401"/>
            <a:ext cx="3312368" cy="1800200"/>
          </a:xfrm>
          <a:prstGeom prst="flowChartPreparati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落山峰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9655" y="800484"/>
            <a:ext cx="2794000" cy="2241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1000">
        <p:dissolve/>
        <p:sndAc>
          <p:stSnd>
            <p:snd r:embed="rId2" name="bomb.wav"/>
          </p:stSnd>
        </p:sndAc>
      </p:transition>
    </mc:Choice>
    <mc:Fallback xmlns="">
      <p:transition spd="slow" advTm="1000">
        <p:dissolve/>
        <p:sndAc>
          <p:stSnd>
            <p:snd r:embed="rId4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圖: 準備作業 1">
            <a:hlinkClick r:id="" action="ppaction://hlinkshowjump?jump=previousslide"/>
          </p:cNvPr>
          <p:cNvSpPr/>
          <p:nvPr/>
        </p:nvSpPr>
        <p:spPr>
          <a:xfrm>
            <a:off x="1331640" y="3362102"/>
            <a:ext cx="2880320" cy="1800200"/>
          </a:xfrm>
          <a:prstGeom prst="flowChartPreparati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0708" y="111522"/>
            <a:ext cx="2952328" cy="3250580"/>
          </a:xfrm>
          <a:prstGeom prst="rect">
            <a:avLst/>
          </a:prstGeom>
        </p:spPr>
      </p:pic>
      <p:sp>
        <p:nvSpPr>
          <p:cNvPr id="6" name="圓角矩形圖說文字 5"/>
          <p:cNvSpPr/>
          <p:nvPr/>
        </p:nvSpPr>
        <p:spPr>
          <a:xfrm>
            <a:off x="1115616" y="1268760"/>
            <a:ext cx="2798948" cy="1872208"/>
          </a:xfrm>
          <a:prstGeom prst="wedgeRoundRectCallout">
            <a:avLst>
              <a:gd name="adj1" fmla="val 88065"/>
              <a:gd name="adj2" fmla="val 181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</a:t>
            </a:r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了可憐哪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Tm="1000">
        <p14:honeycomb/>
        <p:sndAc>
          <p:stSnd>
            <p:snd r:embed="rId2" name="breeze.wav"/>
          </p:stSnd>
        </p:sndAc>
      </p:transition>
    </mc:Choice>
    <mc:Fallback xmlns="">
      <p:transition spd="slow" advTm="1000">
        <p:fade/>
        <p:sndAc>
          <p:stSnd>
            <p:snd r:embed="rId4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圖: 準備作業 1">
            <a:hlinkClick r:id="" action="ppaction://hlinkshowjump?jump=endshow"/>
          </p:cNvPr>
          <p:cNvSpPr/>
          <p:nvPr/>
        </p:nvSpPr>
        <p:spPr>
          <a:xfrm>
            <a:off x="2843808" y="3501008"/>
            <a:ext cx="3312368" cy="1800200"/>
          </a:xfrm>
          <a:prstGeom prst="flowChartPreparati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結束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716" y="1124744"/>
            <a:ext cx="1980220" cy="2376264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4211960" y="332656"/>
            <a:ext cx="3240360" cy="1512168"/>
          </a:xfrm>
          <a:prstGeom prst="wedgeEllipseCallout">
            <a:avLst>
              <a:gd name="adj1" fmla="val -52473"/>
              <a:gd name="adj2" fmla="val 7807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太棒了</a:t>
            </a:r>
            <a:r>
              <a:rPr lang="en-US" altLang="zh-TW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good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1000">
        <p14:shred/>
        <p:sndAc>
          <p:stSnd>
            <p:snd r:embed="rId2" name="applause.wav"/>
          </p:stSnd>
        </p:sndAc>
      </p:transition>
    </mc:Choice>
    <mc:Fallback xmlns="">
      <p:transition spd="slow" advTm="1000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0</TotalTime>
  <Words>30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文鼎甜妞體P</vt:lpstr>
      <vt:lpstr>微軟正黑體</vt:lpstr>
      <vt:lpstr>新細明體</vt:lpstr>
      <vt:lpstr>標楷體</vt:lpstr>
      <vt:lpstr>Arial</vt:lpstr>
      <vt:lpstr>Calibri</vt:lpstr>
      <vt:lpstr>Century Gothic</vt:lpstr>
      <vt:lpstr>飛機雲</vt:lpstr>
      <vt:lpstr>腦筋急轉彎</vt:lpstr>
      <vt:lpstr>世界最高峰是甚麼？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2021-11-23T06:53:25Z</dcterms:modified>
</cp:coreProperties>
</file>