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26" r:id="rId1"/>
  </p:sldMasterIdLst>
  <p:notesMasterIdLst>
    <p:notesMasterId r:id="rId8"/>
  </p:notesMasterIdLst>
  <p:handoutMasterIdLst>
    <p:handoutMasterId r:id="rId9"/>
  </p:handoutMasterIdLst>
  <p:sldIdLst>
    <p:sldId id="257" r:id="rId2"/>
    <p:sldId id="260" r:id="rId3"/>
    <p:sldId id="261" r:id="rId4"/>
    <p:sldId id="265" r:id="rId5"/>
    <p:sldId id="262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08B9EBBA-996F-894A-B54A-D6246ED52CEA}" type="datetimeFigureOut">
              <a:rPr lang="en-US" smtClean="0"/>
              <a:pPr/>
              <a:t>11/23/2021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34975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1938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90014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5211184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73443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10979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1835756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1813829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03806564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2170857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872186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9535634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732907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6793717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37716356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08569145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38941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728228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7" r:id="rId1"/>
    <p:sldLayoutId id="2147483928" r:id="rId2"/>
    <p:sldLayoutId id="2147483929" r:id="rId3"/>
    <p:sldLayoutId id="2147483930" r:id="rId4"/>
    <p:sldLayoutId id="2147483931" r:id="rId5"/>
    <p:sldLayoutId id="2147483932" r:id="rId6"/>
    <p:sldLayoutId id="2147483933" r:id="rId7"/>
    <p:sldLayoutId id="2147483934" r:id="rId8"/>
    <p:sldLayoutId id="2147483935" r:id="rId9"/>
    <p:sldLayoutId id="2147483936" r:id="rId10"/>
    <p:sldLayoutId id="2147483937" r:id="rId11"/>
    <p:sldLayoutId id="2147483938" r:id="rId12"/>
    <p:sldLayoutId id="2147483939" r:id="rId13"/>
    <p:sldLayoutId id="2147483940" r:id="rId14"/>
    <p:sldLayoutId id="2147483941" r:id="rId15"/>
    <p:sldLayoutId id="2147483942" r:id="rId16"/>
    <p:sldLayoutId id="2147483943" r:id="rId17"/>
    <p:sldLayoutId id="2147483649" r:id="rId18"/>
    <p:sldLayoutId id="2147483650" r:id="rId19"/>
    <p:sldLayoutId id="2147483651" r:id="rId20"/>
    <p:sldLayoutId id="2147483663" r:id="rId21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453631" y="421361"/>
            <a:ext cx="3312368" cy="2999763"/>
          </a:xfrm>
        </p:spPr>
        <p:txBody>
          <a:bodyPr>
            <a:normAutofit/>
          </a:bodyPr>
          <a:lstStyle/>
          <a:p>
            <a:r>
              <a:rPr lang="zh-TW" altLang="en-US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請你猜猜看</a:t>
            </a:r>
            <a:endParaRPr lang="zh-TW" altLang="en-US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六角星形 3"/>
          <p:cNvSpPr/>
          <p:nvPr/>
        </p:nvSpPr>
        <p:spPr>
          <a:xfrm>
            <a:off x="1475656" y="2852936"/>
            <a:ext cx="2464615" cy="2664296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i="1" dirty="0" smtClean="0"/>
              <a:t>開始</a:t>
            </a:r>
            <a:endParaRPr lang="zh-TW" altLang="en-US" sz="6000" i="1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34444"/>
            <a:ext cx="8077200" cy="14663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如果佩佩豬家失火了，會變成什麼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/>
          <p:cNvSpPr/>
          <p:nvPr/>
        </p:nvSpPr>
        <p:spPr>
          <a:xfrm>
            <a:off x="827584" y="4509120"/>
            <a:ext cx="2016224" cy="158417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/>
              <a:t>炸</a:t>
            </a:r>
            <a:r>
              <a:rPr lang="zh-TW" altLang="en-US" sz="4000" i="1" dirty="0" smtClean="0"/>
              <a:t>豬排</a:t>
            </a:r>
            <a:endParaRPr lang="zh-TW" altLang="en-US" sz="4000" i="1" dirty="0"/>
          </a:p>
        </p:txBody>
      </p:sp>
      <p:sp>
        <p:nvSpPr>
          <p:cNvPr id="4" name="橢圓 3"/>
          <p:cNvSpPr/>
          <p:nvPr/>
        </p:nvSpPr>
        <p:spPr>
          <a:xfrm>
            <a:off x="3851920" y="4509120"/>
            <a:ext cx="2088232" cy="158417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 smtClean="0"/>
              <a:t>烤滷豬</a:t>
            </a:r>
            <a:endParaRPr lang="zh-TW" altLang="en-US" sz="4000" i="1" dirty="0"/>
          </a:p>
        </p:txBody>
      </p:sp>
      <p:sp>
        <p:nvSpPr>
          <p:cNvPr id="5" name="橢圓 4"/>
          <p:cNvSpPr/>
          <p:nvPr/>
        </p:nvSpPr>
        <p:spPr>
          <a:xfrm>
            <a:off x="6732240" y="4585854"/>
            <a:ext cx="1884512" cy="150744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 smtClean="0"/>
              <a:t>噴火豬</a:t>
            </a:r>
            <a:endParaRPr lang="zh-TW" alt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188640"/>
            <a:ext cx="3744416" cy="3977402"/>
          </a:xfrm>
          <a:prstGeom prst="rect">
            <a:avLst/>
          </a:prstGeom>
        </p:spPr>
      </p:pic>
      <p:sp>
        <p:nvSpPr>
          <p:cNvPr id="7" name="矩形圖說文字 6"/>
          <p:cNvSpPr/>
          <p:nvPr/>
        </p:nvSpPr>
        <p:spPr>
          <a:xfrm>
            <a:off x="755576" y="1052736"/>
            <a:ext cx="2160240" cy="3312368"/>
          </a:xfrm>
          <a:prstGeom prst="wedgeRectCallout">
            <a:avLst>
              <a:gd name="adj1" fmla="val 70724"/>
              <a:gd name="adj2" fmla="val 1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i="1" dirty="0" smtClean="0"/>
          </a:p>
          <a:p>
            <a:pPr algn="ctr"/>
            <a:endParaRPr lang="en-US" altLang="zh-TW" i="1" dirty="0" smtClean="0"/>
          </a:p>
          <a:p>
            <a:pPr algn="ctr"/>
            <a:endParaRPr lang="en-US" altLang="zh-TW" i="1" dirty="0" smtClean="0"/>
          </a:p>
          <a:p>
            <a:pPr algn="ctr"/>
            <a:r>
              <a:rPr lang="zh-TW" altLang="en-US" sz="7200" i="1" dirty="0" smtClean="0"/>
              <a:t>答錯了</a:t>
            </a:r>
            <a:r>
              <a:rPr lang="en-US" altLang="zh-TW" sz="7200" i="1" dirty="0" smtClean="0"/>
              <a:t>!</a:t>
            </a:r>
            <a:endParaRPr lang="zh-TW" altLang="en-US" sz="7200" i="1" dirty="0"/>
          </a:p>
        </p:txBody>
      </p:sp>
      <p:sp>
        <p:nvSpPr>
          <p:cNvPr id="4" name="六角星形 3"/>
          <p:cNvSpPr/>
          <p:nvPr/>
        </p:nvSpPr>
        <p:spPr>
          <a:xfrm>
            <a:off x="5724128" y="4144547"/>
            <a:ext cx="2448272" cy="2241685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i="1" dirty="0"/>
              <a:t>繼續</a:t>
            </a: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34444"/>
            <a:ext cx="8077200" cy="1466363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如果佩佩豬家失火了，會變成什麼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/>
          <p:cNvSpPr/>
          <p:nvPr/>
        </p:nvSpPr>
        <p:spPr>
          <a:xfrm>
            <a:off x="827584" y="4509120"/>
            <a:ext cx="2016224" cy="158417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/>
              <a:t>炸</a:t>
            </a:r>
            <a:r>
              <a:rPr lang="zh-TW" altLang="en-US" sz="4000" i="1" dirty="0" smtClean="0"/>
              <a:t>豬排</a:t>
            </a:r>
            <a:endParaRPr lang="zh-TW" altLang="en-US" sz="4000" i="1" dirty="0"/>
          </a:p>
        </p:txBody>
      </p:sp>
      <p:sp>
        <p:nvSpPr>
          <p:cNvPr id="4" name="橢圓 3"/>
          <p:cNvSpPr/>
          <p:nvPr/>
        </p:nvSpPr>
        <p:spPr>
          <a:xfrm>
            <a:off x="3851920" y="4509120"/>
            <a:ext cx="2088232" cy="158417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 smtClean="0"/>
              <a:t>烤滷豬</a:t>
            </a:r>
            <a:endParaRPr lang="zh-TW" altLang="en-US" sz="4000" i="1" dirty="0"/>
          </a:p>
        </p:txBody>
      </p:sp>
      <p:sp>
        <p:nvSpPr>
          <p:cNvPr id="5" name="橢圓 4"/>
          <p:cNvSpPr/>
          <p:nvPr/>
        </p:nvSpPr>
        <p:spPr>
          <a:xfrm>
            <a:off x="6732240" y="4585854"/>
            <a:ext cx="1884512" cy="1507441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i="1" dirty="0" smtClean="0"/>
              <a:t>噴火豬</a:t>
            </a:r>
            <a:endParaRPr lang="zh-TW" altLang="en-US" sz="4000" i="1" dirty="0"/>
          </a:p>
        </p:txBody>
      </p:sp>
    </p:spTree>
    <p:extLst>
      <p:ext uri="{BB962C8B-B14F-4D97-AF65-F5344CB8AC3E}">
        <p14:creationId xmlns:p14="http://schemas.microsoft.com/office/powerpoint/2010/main" val="4365627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六角星形 2"/>
          <p:cNvSpPr/>
          <p:nvPr/>
        </p:nvSpPr>
        <p:spPr>
          <a:xfrm>
            <a:off x="4716016" y="3383391"/>
            <a:ext cx="2880320" cy="3024336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i="1" dirty="0" smtClean="0"/>
              <a:t>答對了</a:t>
            </a:r>
            <a:r>
              <a:rPr lang="en-US" altLang="zh-TW" sz="6000" i="1" dirty="0"/>
              <a:t>!</a:t>
            </a:r>
            <a:endParaRPr lang="zh-TW" altLang="en-US" sz="6000" i="1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900929" cy="3255258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4584497" y="836712"/>
            <a:ext cx="3659911" cy="2376264"/>
          </a:xfrm>
          <a:prstGeom prst="cloudCallout">
            <a:avLst>
              <a:gd name="adj1" fmla="val -45439"/>
              <a:gd name="adj2" fmla="val 613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你好棒</a:t>
            </a:r>
            <a:r>
              <a:rPr lang="en-US" altLang="zh-TW" sz="5400" dirty="0"/>
              <a:t>!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六角星形 2"/>
          <p:cNvSpPr/>
          <p:nvPr/>
        </p:nvSpPr>
        <p:spPr>
          <a:xfrm>
            <a:off x="6012160" y="3356992"/>
            <a:ext cx="2880320" cy="3024336"/>
          </a:xfrm>
          <a:prstGeom prst="star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i="1" dirty="0" smtClean="0"/>
              <a:t>重</a:t>
            </a:r>
            <a:r>
              <a:rPr lang="zh-TW" altLang="en-US" sz="6000" i="1" dirty="0"/>
              <a:t>新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908720"/>
            <a:ext cx="3535388" cy="2816119"/>
          </a:xfrm>
          <a:prstGeom prst="rect">
            <a:avLst/>
          </a:prstGeom>
        </p:spPr>
      </p:pic>
      <p:sp>
        <p:nvSpPr>
          <p:cNvPr id="10" name="橢圓形圖說文字 9"/>
          <p:cNvSpPr/>
          <p:nvPr/>
        </p:nvSpPr>
        <p:spPr>
          <a:xfrm>
            <a:off x="4572000" y="908720"/>
            <a:ext cx="3168352" cy="1224136"/>
          </a:xfrm>
          <a:prstGeom prst="wedgeEllipseCallout">
            <a:avLst>
              <a:gd name="adj1" fmla="val -60188"/>
              <a:gd name="adj2" fmla="val 5684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b="1" i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謝謝惠顧</a:t>
            </a:r>
            <a:endParaRPr lang="zh-TW" altLang="en-US" sz="4000" b="1" i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95536" y="5589240"/>
            <a:ext cx="671401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烤滷豬好吃下次再來</a:t>
            </a:r>
            <a:r>
              <a:rPr lang="en-US" altLang="zh-TW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~</a:t>
            </a:r>
            <a:endParaRPr lang="zh-TW" alt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32454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乳白玻璃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0</TotalTime>
  <Words>70</Words>
  <Application>Microsoft Office PowerPoint</Application>
  <PresentationFormat>如螢幕大小 (4:3)</PresentationFormat>
  <Paragraphs>22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Calibri Light</vt:lpstr>
      <vt:lpstr>天體</vt:lpstr>
      <vt:lpstr>腦筋急轉彎</vt:lpstr>
      <vt:lpstr>如果佩佩豬家失火了，會變成什麼?</vt:lpstr>
      <vt:lpstr>PowerPoint 簡報</vt:lpstr>
      <vt:lpstr>如果佩佩豬家失火了，會變成什麼?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2021-11-23T03:10:44Z</dcterms:modified>
</cp:coreProperties>
</file>