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57" r:id="rId3"/>
    <p:sldId id="263" r:id="rId4"/>
    <p:sldId id="26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EC9D9"/>
    <a:srgbClr val="009ED6"/>
    <a:srgbClr val="003300"/>
    <a:srgbClr val="C03F91"/>
    <a:srgbClr val="B72F8C"/>
    <a:srgbClr val="FFFF66"/>
    <a:srgbClr val="69A6FF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02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002060"/>
            </a:gs>
            <a:gs pos="85000">
              <a:srgbClr val="CEC9D9"/>
            </a:gs>
            <a:gs pos="62000">
              <a:srgbClr val="00B0F0"/>
            </a:gs>
            <a:gs pos="38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問與答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596413"/>
            <a:ext cx="8299648" cy="3180341"/>
          </a:xfrm>
        </p:spPr>
        <p:txBody>
          <a:bodyPr>
            <a:normAutofit/>
          </a:bodyPr>
          <a:lstStyle/>
          <a:p>
            <a:r>
              <a:rPr lang="zh-TW" altLang="en-US" sz="96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我祖母</a:t>
            </a:r>
            <a:r>
              <a:rPr lang="zh-TW" altLang="en-US" sz="9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的親人有幾位</a:t>
            </a:r>
            <a:endParaRPr lang="zh-TW" altLang="en-US" sz="9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矩形 5">
            <a:hlinkClick r:id="" action="ppaction://hlinkshowjump?jump=nextslide"/>
          </p:cNvPr>
          <p:cNvSpPr/>
          <p:nvPr/>
        </p:nvSpPr>
        <p:spPr>
          <a:xfrm>
            <a:off x="3976255" y="5229200"/>
            <a:ext cx="1459841" cy="842392"/>
          </a:xfrm>
          <a:prstGeom prst="rect">
            <a:avLst/>
          </a:prstGeom>
          <a:ln w="76200">
            <a:solidFill>
              <a:srgbClr val="009ED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7390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>
        <p14:flash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我祖母的親人有幾位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b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494302" y="2060848"/>
            <a:ext cx="8155396" cy="3816424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7" name="矩形 6">
            <a:hlinkClick r:id="" action="ppaction://hlinkshowjump?jump=lastslide"/>
          </p:cNvPr>
          <p:cNvSpPr/>
          <p:nvPr/>
        </p:nvSpPr>
        <p:spPr>
          <a:xfrm>
            <a:off x="2411760" y="3547864"/>
            <a:ext cx="1440160" cy="8423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12</a:t>
            </a:r>
            <a:endParaRPr lang="zh-TW" altLang="en-US" sz="6000" dirty="0"/>
          </a:p>
        </p:txBody>
      </p:sp>
      <p:sp>
        <p:nvSpPr>
          <p:cNvPr id="8" name="矩形 7">
            <a:hlinkClick r:id="" action="ppaction://hlinkshowjump?jump=lastslide"/>
          </p:cNvPr>
          <p:cNvSpPr/>
          <p:nvPr/>
        </p:nvSpPr>
        <p:spPr>
          <a:xfrm>
            <a:off x="3995936" y="2348880"/>
            <a:ext cx="1440160" cy="8423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41</a:t>
            </a:r>
            <a:endParaRPr lang="zh-TW" altLang="en-US" sz="6000" dirty="0"/>
          </a:p>
        </p:txBody>
      </p:sp>
      <p:sp>
        <p:nvSpPr>
          <p:cNvPr id="9" name="矩形 8">
            <a:hlinkClick r:id="" action="ppaction://hlinkshowjump?jump=nextslide"/>
          </p:cNvPr>
          <p:cNvSpPr/>
          <p:nvPr/>
        </p:nvSpPr>
        <p:spPr>
          <a:xfrm>
            <a:off x="5940152" y="3547864"/>
            <a:ext cx="1440160" cy="8423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52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drape"/>
        <p:sndAc>
          <p:stSnd>
            <p:snd r:embed="rId3" name="type.wav"/>
          </p:stSnd>
        </p:sndAc>
      </p:transition>
    </mc:Choice>
    <mc:Fallback>
      <p:transition spd="slow" advClick="0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圓角矩形 6">
            <a:hlinkClick r:id="" action="ppaction://hlinkshowjump?jump=endshow"/>
          </p:cNvPr>
          <p:cNvSpPr/>
          <p:nvPr/>
        </p:nvSpPr>
        <p:spPr>
          <a:xfrm>
            <a:off x="3995935" y="5229200"/>
            <a:ext cx="1800200" cy="105841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zh-TW" altLang="en-US" sz="28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恭喜</a:t>
            </a:r>
            <a:endParaRPr lang="zh-TW" altLang="en-US" sz="28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184" y="1859038"/>
            <a:ext cx="2141951" cy="2956142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5796135" y="706646"/>
            <a:ext cx="2664296" cy="1476744"/>
          </a:xfrm>
          <a:prstGeom prst="cloudCallout">
            <a:avLst>
              <a:gd name="adj1" fmla="val -65119"/>
              <a:gd name="adj2" fmla="val 5610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.............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62414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>
            <a:hlinkClick r:id="rId3" action="ppaction://hlinksldjump"/>
          </p:cNvPr>
          <p:cNvSpPr/>
          <p:nvPr/>
        </p:nvSpPr>
        <p:spPr>
          <a:xfrm>
            <a:off x="3923928" y="3861048"/>
            <a:ext cx="1872208" cy="10584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zh-TW" altLang="en-U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失敗</a:t>
            </a:r>
            <a:endParaRPr lang="zh-TW" altLang="en-US" sz="28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451" y="1423802"/>
            <a:ext cx="2254685" cy="2367419"/>
          </a:xfrm>
        </p:spPr>
      </p:pic>
      <p:sp>
        <p:nvSpPr>
          <p:cNvPr id="8" name="橢圓形圖說文字 7"/>
          <p:cNvSpPr/>
          <p:nvPr/>
        </p:nvSpPr>
        <p:spPr>
          <a:xfrm>
            <a:off x="5220072" y="486759"/>
            <a:ext cx="2520280" cy="1734431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r>
              <a:rPr lang="en-US" altLang="zh-TW" dirty="0" smtClean="0"/>
              <a:t>!!!!!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9967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-問與答</vt:lpstr>
      <vt:lpstr>我祖母的親人有幾位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2021-11-23T03:07:06Z</dcterms:modified>
</cp:coreProperties>
</file>