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431">
              <a:schemeClr val="accent4">
                <a:lumMod val="40000"/>
                <a:lumOff val="60000"/>
              </a:schemeClr>
            </a:gs>
            <a:gs pos="77982">
              <a:schemeClr val="accent4">
                <a:lumMod val="60000"/>
                <a:lumOff val="40000"/>
              </a:schemeClr>
            </a:gs>
            <a:gs pos="53211">
              <a:schemeClr val="accent5">
                <a:lumMod val="20000"/>
                <a:lumOff val="80000"/>
              </a:schemeClr>
            </a:gs>
            <a:gs pos="2752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29172" y="908720"/>
            <a:ext cx="6499212" cy="34563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7200" b="1" cap="none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sz="7200" b="1" cap="none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89762" y="2060848"/>
            <a:ext cx="6355196" cy="244827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4">
                    <a:lumMod val="75000"/>
                  </a:schemeClr>
                </a:solidFill>
              </a:rPr>
              <a:t>請你猜猜看</a:t>
            </a:r>
            <a:endParaRPr lang="zh-TW" alt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3356620" y="3717032"/>
            <a:ext cx="284431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sp>
        <p:nvSpPr>
          <p:cNvPr id="3" name="笑臉 2"/>
          <p:cNvSpPr/>
          <p:nvPr/>
        </p:nvSpPr>
        <p:spPr>
          <a:xfrm>
            <a:off x="3169434" y="3537012"/>
            <a:ext cx="360040" cy="36004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笑臉 6"/>
          <p:cNvSpPr/>
          <p:nvPr/>
        </p:nvSpPr>
        <p:spPr>
          <a:xfrm>
            <a:off x="6052057" y="5058664"/>
            <a:ext cx="360040" cy="36004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笑臉 7"/>
          <p:cNvSpPr/>
          <p:nvPr/>
        </p:nvSpPr>
        <p:spPr>
          <a:xfrm>
            <a:off x="3176600" y="5013176"/>
            <a:ext cx="360040" cy="36004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5958510" y="3568735"/>
            <a:ext cx="360040" cy="36004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push dir="u"/>
    <p:sndAc>
      <p:stSnd>
        <p:snd r:embed="rId3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94495">
              <a:schemeClr val="bg1"/>
            </a:gs>
            <a:gs pos="52276">
              <a:schemeClr val="accent2">
                <a:lumMod val="40000"/>
                <a:lumOff val="60000"/>
              </a:schemeClr>
            </a:gs>
            <a:gs pos="23828">
              <a:schemeClr val="bg1"/>
            </a:gs>
            <a:gs pos="74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3420" y="908720"/>
            <a:ext cx="8077200" cy="11521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問題來</a:t>
            </a:r>
            <a:r>
              <a:rPr lang="zh-TW" alt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了</a:t>
            </a:r>
            <a:r>
              <a:rPr lang="en-US" altLang="zh-TW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傳說對決不是法師</a:t>
            </a:r>
            <a:endParaRPr lang="zh-TW" altLang="en-US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63688" y="4077072"/>
            <a:ext cx="1944216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莉莉</a:t>
            </a:r>
            <a:r>
              <a:rPr lang="zh-TW" altLang="en-US" dirty="0"/>
              <a:t>安</a:t>
            </a:r>
          </a:p>
        </p:txBody>
      </p:sp>
      <p:sp>
        <p:nvSpPr>
          <p:cNvPr id="4" name="矩形 3">
            <a:hlinkClick r:id="" action="ppaction://hlinkshowjump?jump=lastslide"/>
          </p:cNvPr>
          <p:cNvSpPr/>
          <p:nvPr/>
        </p:nvSpPr>
        <p:spPr>
          <a:xfrm>
            <a:off x="3779912" y="4077072"/>
            <a:ext cx="1944216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凡恩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796136" y="4077905"/>
            <a:ext cx="1944216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貂蟬</a:t>
            </a:r>
            <a:endParaRPr lang="zh-TW" altLang="en-US" dirty="0"/>
          </a:p>
        </p:txBody>
      </p:sp>
      <p:sp>
        <p:nvSpPr>
          <p:cNvPr id="6" name="心形 5"/>
          <p:cNvSpPr/>
          <p:nvPr/>
        </p:nvSpPr>
        <p:spPr>
          <a:xfrm>
            <a:off x="1403648" y="3789040"/>
            <a:ext cx="648072" cy="576064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7416316" y="3789040"/>
            <a:ext cx="648072" cy="576064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心形 7"/>
          <p:cNvSpPr/>
          <p:nvPr/>
        </p:nvSpPr>
        <p:spPr>
          <a:xfrm>
            <a:off x="7466353" y="4941168"/>
            <a:ext cx="648072" cy="576064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心形 8"/>
          <p:cNvSpPr/>
          <p:nvPr/>
        </p:nvSpPr>
        <p:spPr>
          <a:xfrm>
            <a:off x="1371422" y="4941168"/>
            <a:ext cx="648072" cy="576064"/>
          </a:xfrm>
          <a:prstGeom prst="hea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camera.wav"/>
          </p:stSnd>
        </p:sndAc>
      </p:transition>
    </mc:Choice>
    <mc:Fallback>
      <p:transition spd="slow" advClick="0">
        <p:split orient="vert"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94495">
              <a:schemeClr val="bg1"/>
            </a:gs>
            <a:gs pos="52276">
              <a:schemeClr val="accent1">
                <a:lumMod val="40000"/>
                <a:lumOff val="60000"/>
              </a:schemeClr>
            </a:gs>
            <a:gs pos="23828">
              <a:schemeClr val="accent1">
                <a:lumMod val="20000"/>
                <a:lumOff val="80000"/>
              </a:schemeClr>
            </a:gs>
            <a:gs pos="74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previousslide"/>
          </p:cNvPr>
          <p:cNvSpPr/>
          <p:nvPr/>
        </p:nvSpPr>
        <p:spPr>
          <a:xfrm>
            <a:off x="3707904" y="4365104"/>
            <a:ext cx="2592288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重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124744"/>
            <a:ext cx="2794000" cy="22098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827584" y="1089038"/>
            <a:ext cx="4608512" cy="22455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你答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錯</a:t>
            </a:r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了 </a:t>
            </a:r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哈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哈</a:t>
            </a:r>
          </a:p>
        </p:txBody>
      </p:sp>
      <p:sp>
        <p:nvSpPr>
          <p:cNvPr id="5" name="向右箭號 4"/>
          <p:cNvSpPr/>
          <p:nvPr/>
        </p:nvSpPr>
        <p:spPr>
          <a:xfrm>
            <a:off x="3491880" y="4149078"/>
            <a:ext cx="432048" cy="432049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6192180" y="4137853"/>
            <a:ext cx="432048" cy="454497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6084168" y="5373215"/>
            <a:ext cx="432048" cy="432049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3580656" y="5299037"/>
            <a:ext cx="432048" cy="432049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雲朵形 5"/>
          <p:cNvSpPr/>
          <p:nvPr/>
        </p:nvSpPr>
        <p:spPr>
          <a:xfrm>
            <a:off x="446909" y="836712"/>
            <a:ext cx="792088" cy="5760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雲朵形 10"/>
          <p:cNvSpPr/>
          <p:nvPr/>
        </p:nvSpPr>
        <p:spPr>
          <a:xfrm>
            <a:off x="467544" y="3010805"/>
            <a:ext cx="792088" cy="5760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雲朵形 11"/>
          <p:cNvSpPr/>
          <p:nvPr/>
        </p:nvSpPr>
        <p:spPr>
          <a:xfrm>
            <a:off x="5040052" y="889425"/>
            <a:ext cx="792088" cy="5760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雲朵形 12"/>
          <p:cNvSpPr/>
          <p:nvPr/>
        </p:nvSpPr>
        <p:spPr>
          <a:xfrm>
            <a:off x="5004048" y="2974505"/>
            <a:ext cx="792088" cy="57606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笑臉 13"/>
          <p:cNvSpPr/>
          <p:nvPr/>
        </p:nvSpPr>
        <p:spPr>
          <a:xfrm>
            <a:off x="3923928" y="2121632"/>
            <a:ext cx="216024" cy="216024"/>
          </a:xfrm>
          <a:prstGeom prst="smileyFac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496">
              <a:schemeClr val="bg1"/>
            </a:gs>
            <a:gs pos="50443">
              <a:schemeClr val="accent3">
                <a:lumMod val="60000"/>
                <a:lumOff val="40000"/>
              </a:schemeClr>
            </a:gs>
            <a:gs pos="24800">
              <a:schemeClr val="accent3">
                <a:lumMod val="40000"/>
                <a:lumOff val="60000"/>
              </a:schemeClr>
            </a:gs>
            <a:gs pos="0">
              <a:schemeClr val="accent3">
                <a:tint val="50000"/>
                <a:satMod val="300000"/>
              </a:schemeClr>
            </a:gs>
            <a:gs pos="100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3707904" y="4437112"/>
            <a:ext cx="1944216" cy="1224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</a:t>
            </a:r>
            <a:r>
              <a:rPr lang="zh-TW" altLang="en-US" dirty="0"/>
              <a:t>掰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92696"/>
            <a:ext cx="3129281" cy="3456384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411760" y="332656"/>
            <a:ext cx="2592288" cy="1800200"/>
          </a:xfrm>
          <a:prstGeom prst="cloudCallout">
            <a:avLst>
              <a:gd name="adj1" fmla="val 64679"/>
              <a:gd name="adj2" fmla="val 6036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你好棒</a:t>
            </a:r>
            <a:r>
              <a:rPr lang="zh-TW" altLang="en-US" dirty="0"/>
              <a:t>棒</a:t>
            </a:r>
            <a:endParaRPr lang="zh-TW" altLang="en-US" dirty="0"/>
          </a:p>
        </p:txBody>
      </p:sp>
      <p:sp>
        <p:nvSpPr>
          <p:cNvPr id="6" name="心形 5"/>
          <p:cNvSpPr/>
          <p:nvPr/>
        </p:nvSpPr>
        <p:spPr>
          <a:xfrm>
            <a:off x="5328084" y="4164213"/>
            <a:ext cx="648072" cy="57606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3388804" y="4164213"/>
            <a:ext cx="648072" cy="57606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心形 7"/>
          <p:cNvSpPr/>
          <p:nvPr/>
        </p:nvSpPr>
        <p:spPr>
          <a:xfrm>
            <a:off x="5272131" y="5358083"/>
            <a:ext cx="648072" cy="57606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心形 8"/>
          <p:cNvSpPr/>
          <p:nvPr/>
        </p:nvSpPr>
        <p:spPr>
          <a:xfrm>
            <a:off x="3444133" y="5373216"/>
            <a:ext cx="648072" cy="57606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cover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問題來了 傳說對決不是法師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2021-11-23T03:07:01Z</dcterms:modified>
</cp:coreProperties>
</file>