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9933FF"/>
    <a:srgbClr val="9966FF"/>
    <a:srgbClr val="FFFFCC"/>
    <a:srgbClr val="FFFFFF"/>
    <a:srgbClr val="CC00FF"/>
    <a:srgbClr val="FFFF99"/>
    <a:srgbClr val="FFFF66"/>
    <a:srgbClr val="FFFF00"/>
    <a:srgbClr val="69A6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11/30/2021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2021/11/30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2021/11/30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2021/11/30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2021/11/30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2021/11/30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2021/11/30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2021/11/30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2021/11/30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2021/11/30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2021/11/30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2021/11/30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2021/11/30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rgbClr val="FFC000"/>
            </a:gs>
            <a:gs pos="0">
              <a:srgbClr val="FF0000"/>
            </a:gs>
            <a:gs pos="40000">
              <a:srgbClr val="FFFF00"/>
            </a:gs>
            <a:gs pos="61000">
              <a:srgbClr val="66FF99"/>
            </a:gs>
            <a:gs pos="99000">
              <a:srgbClr val="9933FF"/>
            </a:gs>
            <a:gs pos="81000">
              <a:srgbClr val="00B0F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2021/11/30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8800" cap="none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大</a:t>
            </a:r>
            <a:r>
              <a:rPr lang="zh-TW" altLang="en-US" sz="8800" cap="none" dirty="0" smtClean="0">
                <a:ln w="0"/>
                <a:solidFill>
                  <a:srgbClr val="FFCC66"/>
                </a:solidFill>
                <a:effectLst>
                  <a:reflection blurRad="6350" stA="53000" endA="300" endPos="35500" dir="5400000" sy="-9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家</a:t>
            </a:r>
            <a:r>
              <a:rPr lang="zh-TW" altLang="en-US" sz="8800" cap="none" dirty="0" smtClean="0">
                <a:ln w="0"/>
                <a:solidFill>
                  <a:srgbClr val="FFFF00"/>
                </a:solidFill>
                <a:effectLst>
                  <a:reflection blurRad="6350" stA="53000" endA="300" endPos="35500" dir="5400000" sy="-9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來</a:t>
            </a:r>
            <a:r>
              <a:rPr lang="zh-TW" altLang="en-US" sz="8800" cap="none" dirty="0" smtClean="0">
                <a:ln w="0"/>
                <a:solidFill>
                  <a:srgbClr val="66FF99"/>
                </a:solidFill>
                <a:effectLst>
                  <a:reflection blurRad="6350" stA="53000" endA="300" endPos="35500" dir="5400000" sy="-9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猜</a:t>
            </a:r>
            <a:r>
              <a:rPr lang="zh-TW" altLang="en-US" sz="8800" cap="none" dirty="0" smtClean="0">
                <a:ln w="0"/>
                <a:solidFill>
                  <a:srgbClr val="3399FF"/>
                </a:solidFill>
                <a:effectLst>
                  <a:reflection blurRad="6350" stA="53000" endA="300" endPos="35500" dir="5400000" sy="-9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謎</a:t>
            </a:r>
            <a:endParaRPr lang="zh-TW" altLang="en-US" sz="8800" cap="none" dirty="0">
              <a:ln w="0"/>
              <a:solidFill>
                <a:srgbClr val="3399FF"/>
              </a:solidFill>
              <a:effectLst>
                <a:reflection blurRad="6350" stA="53000" endA="300" endPos="35500" dir="5400000" sy="-90000" algn="bl" rotWithShape="0"/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529172" y="1988840"/>
            <a:ext cx="6085656" cy="1368152"/>
          </a:xfrm>
        </p:spPr>
        <p:txBody>
          <a:bodyPr>
            <a:normAutofit fontScale="85000" lnSpcReduction="10000"/>
          </a:bodyPr>
          <a:lstStyle/>
          <a:p>
            <a:r>
              <a:rPr lang="zh-TW" altLang="en-US" sz="4800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請</a:t>
            </a:r>
            <a:r>
              <a:rPr lang="zh-TW" altLang="en-US" sz="4800" dirty="0" smtClean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你</a:t>
            </a:r>
            <a:r>
              <a:rPr lang="zh-TW" altLang="en-US" sz="4800" dirty="0" smtClean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想</a:t>
            </a:r>
            <a:r>
              <a:rPr lang="zh-TW" altLang="en-US" sz="4800" dirty="0" smtClean="0">
                <a:solidFill>
                  <a:srgbClr val="66FF99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想</a:t>
            </a:r>
            <a:r>
              <a:rPr lang="zh-TW" altLang="en-US" sz="4800" dirty="0" smtClean="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看</a:t>
            </a:r>
            <a:r>
              <a:rPr lang="en-US" altLang="zh-TW" sz="48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,</a:t>
            </a:r>
            <a:r>
              <a:rPr lang="zh-TW" altLang="en-US" sz="4800" dirty="0" smtClean="0">
                <a:solidFill>
                  <a:srgbClr val="6600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做</a:t>
            </a:r>
            <a:r>
              <a:rPr lang="zh-TW" altLang="en-US" sz="4800" dirty="0" smtClean="0">
                <a:solidFill>
                  <a:srgbClr val="9933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做</a:t>
            </a:r>
            <a:r>
              <a:rPr lang="zh-TW" altLang="en-US" sz="4800" dirty="0" smtClean="0">
                <a:solidFill>
                  <a:srgbClr val="FF66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看</a:t>
            </a:r>
            <a:endParaRPr lang="en-US" altLang="zh-TW" sz="4800" dirty="0" smtClean="0">
              <a:solidFill>
                <a:srgbClr val="FF66FF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sz="4800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準</a:t>
            </a:r>
            <a:r>
              <a:rPr lang="zh-TW" altLang="en-US" sz="4800" dirty="0" smtClean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備</a:t>
            </a:r>
            <a:r>
              <a:rPr lang="zh-TW" altLang="en-US" sz="4800" dirty="0" smtClean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好</a:t>
            </a:r>
            <a:r>
              <a:rPr lang="zh-TW" altLang="en-US" sz="4800" dirty="0" smtClean="0">
                <a:solidFill>
                  <a:srgbClr val="66FF99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就</a:t>
            </a:r>
            <a:r>
              <a:rPr lang="zh-TW" altLang="en-US" sz="4800" dirty="0" smtClean="0">
                <a:solidFill>
                  <a:srgbClr val="3399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按</a:t>
            </a:r>
            <a:r>
              <a:rPr lang="zh-TW" altLang="en-US" sz="4800" dirty="0" smtClean="0">
                <a:solidFill>
                  <a:srgbClr val="6600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下</a:t>
            </a:r>
            <a:r>
              <a:rPr lang="zh-TW" altLang="en-US" sz="4800" dirty="0" smtClean="0">
                <a:solidFill>
                  <a:srgbClr val="9933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箭</a:t>
            </a:r>
            <a:r>
              <a:rPr lang="zh-TW" altLang="en-US" sz="4800" dirty="0" smtClean="0">
                <a:solidFill>
                  <a:srgbClr val="FF66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頭</a:t>
            </a:r>
            <a:r>
              <a:rPr lang="zh-TW" altLang="en-US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開始吧</a:t>
            </a:r>
            <a:r>
              <a:rPr lang="en-US" altLang="zh-TW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sz="4800" dirty="0">
              <a:solidFill>
                <a:schemeClr val="tx1">
                  <a:lumMod val="85000"/>
                  <a:lumOff val="1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爆炸 1 3">
            <a:hlinkClick r:id="" action="ppaction://hlinkshowjump?jump=nextslide"/>
          </p:cNvPr>
          <p:cNvSpPr/>
          <p:nvPr/>
        </p:nvSpPr>
        <p:spPr>
          <a:xfrm>
            <a:off x="3347864" y="3789040"/>
            <a:ext cx="2808312" cy="2376263"/>
          </a:xfrm>
          <a:prstGeom prst="irregularSeal1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開始</a:t>
            </a:r>
            <a:endParaRPr lang="zh-TW" altLang="en-US" sz="48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52">
              <a:srgbClr val="00B0F0"/>
            </a:gs>
            <a:gs pos="96000">
              <a:schemeClr val="accent1">
                <a:lumMod val="20000"/>
                <a:lumOff val="80000"/>
              </a:schemeClr>
            </a:gs>
            <a:gs pos="77000">
              <a:schemeClr val="accent1">
                <a:lumMod val="40000"/>
                <a:lumOff val="60000"/>
              </a:schemeClr>
            </a:gs>
            <a:gs pos="52000">
              <a:schemeClr val="accent1">
                <a:lumMod val="60000"/>
                <a:lumOff val="40000"/>
              </a:schemeClr>
            </a:gs>
            <a:gs pos="29000">
              <a:srgbClr val="69A6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66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請問我討厭甚麼遊戲</a:t>
            </a:r>
            <a:endParaRPr lang="zh-TW" altLang="en-US" sz="6600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心形 2">
            <a:hlinkClick r:id="" action="ppaction://hlinkshowjump?jump=lastslide"/>
          </p:cNvPr>
          <p:cNvSpPr/>
          <p:nvPr/>
        </p:nvSpPr>
        <p:spPr>
          <a:xfrm>
            <a:off x="971600" y="3933056"/>
            <a:ext cx="1728192" cy="1512168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bg1"/>
                </a:solidFill>
              </a:rPr>
              <a:t>迷</a:t>
            </a:r>
            <a:r>
              <a:rPr lang="zh-TW" altLang="en-US" sz="3200" dirty="0" smtClean="0">
                <a:solidFill>
                  <a:schemeClr val="bg1"/>
                </a:solidFill>
              </a:rPr>
              <a:t>妮世界</a:t>
            </a:r>
            <a:endParaRPr lang="zh-TW" altLang="en-US" sz="3200" dirty="0">
              <a:solidFill>
                <a:schemeClr val="bg1"/>
              </a:solidFill>
            </a:endParaRPr>
          </a:p>
        </p:txBody>
      </p:sp>
      <p:sp>
        <p:nvSpPr>
          <p:cNvPr id="4" name="心形 3">
            <a:hlinkClick r:id="" action="ppaction://hlinkshowjump?jump=nextslide"/>
          </p:cNvPr>
          <p:cNvSpPr/>
          <p:nvPr/>
        </p:nvSpPr>
        <p:spPr>
          <a:xfrm>
            <a:off x="3714056" y="3933056"/>
            <a:ext cx="1728192" cy="1512168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急速領域</a:t>
            </a:r>
            <a:endParaRPr lang="zh-TW" altLang="en-US" dirty="0"/>
          </a:p>
        </p:txBody>
      </p:sp>
      <p:sp>
        <p:nvSpPr>
          <p:cNvPr id="5" name="心形 4">
            <a:hlinkClick r:id="" action="ppaction://hlinkshowjump?jump=nextslide"/>
          </p:cNvPr>
          <p:cNvSpPr/>
          <p:nvPr/>
        </p:nvSpPr>
        <p:spPr>
          <a:xfrm>
            <a:off x="6156176" y="3933056"/>
            <a:ext cx="1728192" cy="1512168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2400" dirty="0" smtClean="0"/>
          </a:p>
          <a:p>
            <a:pPr algn="ctr"/>
            <a:r>
              <a:rPr lang="en-US" altLang="zh-TW" sz="2400" dirty="0" err="1" smtClean="0"/>
              <a:t>Roblox</a:t>
            </a:r>
            <a:endParaRPr lang="en-US" altLang="zh-TW" sz="2400" dirty="0" smtClean="0"/>
          </a:p>
          <a:p>
            <a:pPr algn="ctr"/>
            <a:endParaRPr lang="en-US" altLang="zh-TW" sz="2400"/>
          </a:p>
          <a:p>
            <a:pPr algn="ctr"/>
            <a:endParaRPr lang="en-US" altLang="zh-TW" sz="2400" dirty="0" smtClean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crush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rgbClr val="FFFF66"/>
            </a:gs>
            <a:gs pos="51000">
              <a:srgbClr val="FFFF99"/>
            </a:gs>
            <a:gs pos="7339">
              <a:srgbClr val="FFFF00"/>
            </a:gs>
            <a:gs pos="95000">
              <a:srgbClr val="FFFFFF"/>
            </a:gs>
            <a:gs pos="72000">
              <a:srgbClr val="FFFFCC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笑臉 2">
            <a:hlinkClick r:id="" action="ppaction://hlinkshowjump?jump=previousslide"/>
          </p:cNvPr>
          <p:cNvSpPr/>
          <p:nvPr/>
        </p:nvSpPr>
        <p:spPr>
          <a:xfrm>
            <a:off x="2771800" y="3356992"/>
            <a:ext cx="3744416" cy="2952328"/>
          </a:xfrm>
          <a:prstGeom prst="smileyFace">
            <a:avLst/>
          </a:prstGeom>
          <a:solidFill>
            <a:srgbClr val="FFFFCC"/>
          </a:solidFill>
          <a:ln>
            <a:solidFill>
              <a:schemeClr val="tx1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</a:rPr>
              <a:t>再來一次</a:t>
            </a:r>
            <a:endParaRPr lang="zh-TW" altLang="en-US" sz="4800" dirty="0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068" y="503935"/>
            <a:ext cx="2664296" cy="2830074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1763688" y="190571"/>
            <a:ext cx="3168352" cy="1728192"/>
          </a:xfrm>
          <a:prstGeom prst="wedgeEllipseCallout">
            <a:avLst>
              <a:gd name="adj1" fmla="val 55691"/>
              <a:gd name="adj2" fmla="val 42458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再加油</a:t>
            </a:r>
            <a:r>
              <a:rPr lang="en-US" altLang="zh-TW" sz="4400" dirty="0" smtClean="0">
                <a:solidFill>
                  <a:schemeClr val="tx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  <p:sndAc>
          <p:stSnd>
            <p:snd r:embed="rId2" name="explode.wav"/>
          </p:stSnd>
        </p:sndAc>
      </p:transition>
    </mc:Choice>
    <mc:Fallback xmlns="">
      <p:transition spd="slow" advClick="0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rgbClr val="9966FF"/>
            </a:gs>
            <a:gs pos="0">
              <a:srgbClr val="CC00FF"/>
            </a:gs>
            <a:gs pos="40000">
              <a:srgbClr val="9933FF"/>
            </a:gs>
            <a:gs pos="61000">
              <a:srgbClr val="66FF99"/>
            </a:gs>
            <a:gs pos="99000">
              <a:srgbClr val="9933FF"/>
            </a:gs>
            <a:gs pos="81000">
              <a:srgbClr val="00B0F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 1">
            <a:hlinkClick r:id="" action="ppaction://hlinkshowjump?jump=endshow"/>
          </p:cNvPr>
          <p:cNvSpPr/>
          <p:nvPr/>
        </p:nvSpPr>
        <p:spPr>
          <a:xfrm>
            <a:off x="2483768" y="4149080"/>
            <a:ext cx="4392488" cy="2160240"/>
          </a:xfrm>
          <a:prstGeom prst="cloud">
            <a:avLst/>
          </a:prstGeom>
          <a:solidFill>
            <a:srgbClr val="993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</a:rPr>
              <a:t>你真厲害</a:t>
            </a:r>
            <a:r>
              <a:rPr lang="en-US" altLang="zh-TW" sz="4800" dirty="0" smtClean="0">
                <a:solidFill>
                  <a:schemeClr val="tx1"/>
                </a:solidFill>
              </a:rPr>
              <a:t>!</a:t>
            </a:r>
          </a:p>
          <a:p>
            <a:pPr algn="ctr"/>
            <a:endParaRPr lang="en-US" altLang="zh-TW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651" y="692696"/>
            <a:ext cx="3624204" cy="3024336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611560" y="332656"/>
            <a:ext cx="3456384" cy="2016224"/>
          </a:xfrm>
          <a:prstGeom prst="cloudCallout">
            <a:avLst>
              <a:gd name="adj1" fmla="val 61740"/>
              <a:gd name="adj2" fmla="val 54942"/>
            </a:avLst>
          </a:prstGeom>
          <a:solidFill>
            <a:srgbClr val="99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你真聰明</a:t>
            </a:r>
            <a:endParaRPr lang="en-US" altLang="zh-TW" sz="4000" dirty="0">
              <a:solidFill>
                <a:schemeClr val="tx1"/>
              </a:solidFill>
            </a:endParaRPr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crush"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43</Words>
  <Application>Microsoft Office PowerPoint</Application>
  <PresentationFormat>如螢幕大小 (4:3)</PresentationFormat>
  <Paragraphs>14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文鼎俏黑體P</vt:lpstr>
      <vt:lpstr>清松手寫體1</vt:lpstr>
      <vt:lpstr>清松手寫體2</vt:lpstr>
      <vt:lpstr>微軟正黑體</vt:lpstr>
      <vt:lpstr>新細明體</vt:lpstr>
      <vt:lpstr>標楷體</vt:lpstr>
      <vt:lpstr>Arial</vt:lpstr>
      <vt:lpstr>Calibri</vt:lpstr>
      <vt:lpstr>訓練</vt:lpstr>
      <vt:lpstr>大家來猜謎</vt:lpstr>
      <vt:lpstr>請問我討厭甚麼遊戲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2021-11-30T02:54:52Z</dcterms:modified>
</cp:coreProperties>
</file>