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BDEEFF"/>
    <a:srgbClr val="FFFF66"/>
    <a:srgbClr val="FF0066"/>
    <a:srgbClr val="FFCCFF"/>
    <a:srgbClr val="FFFFCC"/>
    <a:srgbClr val="C03F91"/>
    <a:srgbClr val="B72F8C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CC"/>
            </a:gs>
            <a:gs pos="98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腦筋急轉彎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7" name="橢圓 6">
            <a:hlinkClick r:id="" action="ppaction://hlinkshowjump?jump=nextslide"/>
          </p:cNvPr>
          <p:cNvSpPr/>
          <p:nvPr/>
        </p:nvSpPr>
        <p:spPr>
          <a:xfrm>
            <a:off x="3671900" y="4437112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開始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CCFF"/>
            </a:gs>
            <a:gs pos="98000">
              <a:srgbClr val="FF00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prstGeom prst="ellipse">
            <a:avLst/>
          </a:prstGeo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請問哪一個是台灣小吃？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橢圓 2">
            <a:hlinkClick r:id="" action="ppaction://hlinkshowjump?jump=nextslide"/>
          </p:cNvPr>
          <p:cNvSpPr/>
          <p:nvPr/>
        </p:nvSpPr>
        <p:spPr>
          <a:xfrm>
            <a:off x="1043608" y="4509120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辣炒年糕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7" name="橢圓 6">
            <a:hlinkClick r:id="" action="ppaction://hlinkshowjump?jump=lastslide"/>
          </p:cNvPr>
          <p:cNvSpPr/>
          <p:nvPr/>
        </p:nvSpPr>
        <p:spPr>
          <a:xfrm>
            <a:off x="3678052" y="4509120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臭豆腐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sp>
        <p:nvSpPr>
          <p:cNvPr id="8" name="橢圓 7">
            <a:hlinkClick r:id="" action="ppaction://hlinkshowjump?jump=lastslide"/>
          </p:cNvPr>
          <p:cNvSpPr/>
          <p:nvPr/>
        </p:nvSpPr>
        <p:spPr>
          <a:xfrm>
            <a:off x="6444208" y="4465209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義大利麵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8000">
              <a:srgbClr val="FF0000"/>
            </a:gs>
            <a:gs pos="100000">
              <a:srgbClr val="FFFF66"/>
            </a:gs>
            <a:gs pos="74000">
              <a:srgbClr val="FFC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previousslide"/>
          </p:cNvPr>
          <p:cNvSpPr/>
          <p:nvPr/>
        </p:nvSpPr>
        <p:spPr>
          <a:xfrm>
            <a:off x="3563888" y="4365104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重來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4" y="908720"/>
            <a:ext cx="3168352" cy="3365494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067944" y="329640"/>
            <a:ext cx="3888432" cy="2660013"/>
          </a:xfrm>
          <a:prstGeom prst="wedgeEllipseCallou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答錯了</a:t>
            </a:r>
            <a:r>
              <a:rPr lang="en-US" altLang="zh-TW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!!</a:t>
            </a:r>
            <a:endParaRPr lang="zh-TW" altLang="en-US" sz="4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500">
              <a:srgbClr val="92D050"/>
            </a:gs>
            <a:gs pos="55000">
              <a:srgbClr val="FFFF00"/>
            </a:gs>
            <a:gs pos="28000">
              <a:srgbClr val="FFC000"/>
            </a:gs>
            <a:gs pos="0">
              <a:srgbClr val="FF0000"/>
            </a:gs>
            <a:gs pos="100000">
              <a:srgbClr val="0066FF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3419872" y="4437112"/>
            <a:ext cx="1800200" cy="172819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超顏楷" panose="020B0609010101010101" pitchFamily="49" charset="-120"/>
                <a:ea typeface="文鼎超顏楷" panose="020B0609010101010101" pitchFamily="49" charset="-120"/>
              </a:rPr>
              <a:t>結束</a:t>
            </a:r>
            <a:endParaRPr lang="zh-TW" altLang="en-US" sz="3600" dirty="0">
              <a:latin typeface="文鼎超顏楷" panose="020B0609010101010101" pitchFamily="49" charset="-120"/>
              <a:ea typeface="文鼎超顏楷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882" y="1234144"/>
            <a:ext cx="4716016" cy="3237583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5004048" y="476672"/>
            <a:ext cx="3744416" cy="2664296"/>
          </a:xfrm>
          <a:prstGeom prst="wedgeEllipseCallout">
            <a:avLst/>
          </a:prstGeom>
          <a:solidFill>
            <a:srgbClr val="FF0066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答對了</a:t>
            </a:r>
            <a:r>
              <a:rPr lang="en-US" altLang="zh-TW" sz="4000" dirty="0" smtClean="0">
                <a:latin typeface="文鼎特毛楷" panose="020B0609010101010101" pitchFamily="49" charset="-120"/>
                <a:ea typeface="文鼎特毛楷" panose="020B0609010101010101" pitchFamily="49" charset="-120"/>
              </a:rPr>
              <a:t>!!!</a:t>
            </a:r>
            <a:endParaRPr lang="zh-TW" altLang="en-US" sz="4000" dirty="0">
              <a:latin typeface="文鼎特毛楷" panose="020B0609010101010101" pitchFamily="49" charset="-120"/>
              <a:ea typeface="文鼎特毛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文鼎特毛楷</vt:lpstr>
      <vt:lpstr>文鼎超顏楷</vt:lpstr>
      <vt:lpstr>微軟正黑體</vt:lpstr>
      <vt:lpstr>新細明體</vt:lpstr>
      <vt:lpstr>標楷體</vt:lpstr>
      <vt:lpstr>Arial</vt:lpstr>
      <vt:lpstr>Calibri</vt:lpstr>
      <vt:lpstr>訓練</vt:lpstr>
      <vt:lpstr>腦筋急轉彎</vt:lpstr>
      <vt:lpstr>請問哪一個是台灣小吃？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2021-11-23T03:07:56Z</dcterms:modified>
</cp:coreProperties>
</file>