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2" r:id="rId4"/>
    <p:sldId id="261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FE1E1"/>
    <a:srgbClr val="B72F8C"/>
    <a:srgbClr val="BEF8E6"/>
    <a:srgbClr val="C03F91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chemeClr val="accent5">
                <a:lumMod val="60000"/>
                <a:lumOff val="40000"/>
              </a:schemeClr>
            </a:gs>
            <a:gs pos="100000">
              <a:srgbClr val="BEF8E6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猜猜</a:t>
            </a:r>
            <a:r>
              <a:rPr lang="zh-TW" altLang="en-US" b="1" cap="none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看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你絕對猜不到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563888" y="3933056"/>
            <a:ext cx="2304256" cy="1296144"/>
          </a:xfrm>
          <a:prstGeom prst="roundRect">
            <a:avLst/>
          </a:prstGeom>
          <a:ln w="57150">
            <a:solidFill>
              <a:srgbClr val="C03F9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>
                <a:solidFill>
                  <a:schemeClr val="accent4">
                    <a:lumMod val="50000"/>
                  </a:schemeClr>
                </a:solidFill>
                <a:latin typeface="Highlight LET" pitchFamily="2" charset="0"/>
              </a:rPr>
              <a:t>START</a:t>
            </a:r>
            <a:endParaRPr lang="zh-TW" altLang="en-US" sz="4400" dirty="0">
              <a:solidFill>
                <a:schemeClr val="accent4">
                  <a:lumMod val="50000"/>
                </a:schemeClr>
              </a:solidFill>
              <a:latin typeface="Highlight LE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50000">
              <a:schemeClr val="accent2">
                <a:lumMod val="20000"/>
                <a:lumOff val="80000"/>
              </a:schemeClr>
            </a:gs>
            <a:gs pos="100000">
              <a:srgbClr val="B72F8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我最愛看的書是什麼</a:t>
            </a:r>
            <a:r>
              <a:rPr lang="en-US" altLang="zh-TW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288326" y="4509120"/>
            <a:ext cx="2304256" cy="12961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達克比</a:t>
            </a:r>
            <a:endParaRPr lang="zh-TW" altLang="en-US" sz="2800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402271" y="4509120"/>
            <a:ext cx="2304256" cy="12961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羅德達爾</a:t>
            </a:r>
            <a:endParaRPr lang="zh-TW" altLang="en-US" sz="2800" dirty="0"/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6516216" y="4537961"/>
            <a:ext cx="2304256" cy="12961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X</a:t>
            </a:r>
            <a:r>
              <a:rPr lang="zh-TW" altLang="en-US" sz="2800" dirty="0" smtClean="0"/>
              <a:t>恐龍探險隊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50000">
              <a:schemeClr val="accent2">
                <a:lumMod val="20000"/>
                <a:lumOff val="80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3347864" y="5373216"/>
            <a:ext cx="2304256" cy="12961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再</a:t>
            </a:r>
            <a:r>
              <a:rPr lang="zh-TW" altLang="en-US" sz="2800" dirty="0" smtClean="0"/>
              <a:t>試一</a:t>
            </a:r>
            <a:r>
              <a:rPr lang="zh-TW" altLang="en-US" sz="2800" dirty="0"/>
              <a:t>次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476672"/>
            <a:ext cx="4399180" cy="4672906"/>
          </a:xfrm>
          <a:prstGeom prst="rect">
            <a:avLst/>
          </a:prstGeom>
        </p:spPr>
      </p:pic>
      <p:sp>
        <p:nvSpPr>
          <p:cNvPr id="6" name="橢圓形圖說文字 5"/>
          <p:cNvSpPr/>
          <p:nvPr/>
        </p:nvSpPr>
        <p:spPr>
          <a:xfrm>
            <a:off x="6084168" y="620688"/>
            <a:ext cx="2448272" cy="1728192"/>
          </a:xfrm>
          <a:prstGeom prst="wedgeEllipseCallout">
            <a:avLst>
              <a:gd name="adj1" fmla="val -78554"/>
              <a:gd name="adj2" fmla="val 39251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24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24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50000">
              <a:schemeClr val="accent2">
                <a:lumMod val="20000"/>
                <a:lumOff val="80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3419872" y="5373216"/>
            <a:ext cx="2304256" cy="12961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再見</a:t>
            </a:r>
            <a:r>
              <a:rPr lang="en-US" altLang="zh-TW" sz="2800" dirty="0" smtClean="0"/>
              <a:t>!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548680"/>
            <a:ext cx="5616624" cy="4686976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5724128" y="1268760"/>
            <a:ext cx="2520280" cy="1656184"/>
          </a:xfrm>
          <a:prstGeom prst="wedgeEllipseCallout">
            <a:avLst>
              <a:gd name="adj1" fmla="val -70308"/>
              <a:gd name="adj2" fmla="val 3154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你答對了</a:t>
            </a:r>
            <a:r>
              <a:rPr lang="en-US" altLang="zh-TW" sz="2400" dirty="0" smtClean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24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39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文鼎甜妞體P</vt:lpstr>
      <vt:lpstr>微軟正黑體</vt:lpstr>
      <vt:lpstr>新細明體</vt:lpstr>
      <vt:lpstr>標楷體</vt:lpstr>
      <vt:lpstr>Arial</vt:lpstr>
      <vt:lpstr>Calibri</vt:lpstr>
      <vt:lpstr>Highlight LET</vt:lpstr>
      <vt:lpstr>訓練</vt:lpstr>
      <vt:lpstr>猜猜看</vt:lpstr>
      <vt:lpstr>我最愛看的書是什麼?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2021-11-22T02:51:53Z</dcterms:modified>
</cp:coreProperties>
</file>