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99FF"/>
    <a:srgbClr val="00CCFF"/>
    <a:srgbClr val="FFCCFF"/>
    <a:srgbClr val="FFFFFF"/>
    <a:srgbClr val="CCCCFF"/>
    <a:srgbClr val="CC99FF"/>
    <a:srgbClr val="9900FF"/>
    <a:srgbClr val="FF66FF"/>
    <a:srgbClr val="FFFF99"/>
    <a:srgbClr val="C03F91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>
        <p:scale>
          <a:sx n="75" d="100"/>
          <a:sy n="75" d="100"/>
        </p:scale>
        <p:origin x="109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66FF"/>
            </a:gs>
            <a:gs pos="0">
              <a:srgbClr val="FFFF00"/>
            </a:gs>
            <a:gs pos="37612">
              <a:srgbClr val="C1BCE8"/>
            </a:gs>
            <a:gs pos="27540">
              <a:srgbClr val="BFB4E7"/>
            </a:gs>
            <a:gs pos="38000">
              <a:srgbClr val="FB6AFE"/>
            </a:gs>
            <a:gs pos="37000">
              <a:srgbClr val="FF99FF"/>
            </a:gs>
            <a:gs pos="35000">
              <a:srgbClr val="EAA5F7"/>
            </a:gs>
            <a:gs pos="34000">
              <a:schemeClr val="accent1">
                <a:lumMod val="45000"/>
                <a:lumOff val="5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你絕對猜不到的事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想</a:t>
            </a:r>
            <a:r>
              <a:rPr lang="zh-TW" altLang="en-US" dirty="0"/>
              <a:t>想</a:t>
            </a:r>
            <a:r>
              <a:rPr lang="zh-TW" altLang="en-US" dirty="0" smtClean="0"/>
              <a:t>看要如何做才可以愛護動物呢</a:t>
            </a:r>
            <a:endParaRPr lang="zh-TW" altLang="en-US" dirty="0"/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2123728" y="4509120"/>
            <a:ext cx="5491100" cy="172819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000" dirty="0"/>
              <a:t>我要挑戰</a:t>
            </a: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6801">
              <a:srgbClr val="9CD6F0"/>
            </a:gs>
            <a:gs pos="100000">
              <a:srgbClr val="00CCFF"/>
            </a:gs>
            <a:gs pos="47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想一想 要怎麼愛護動物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圓角矩形 6">
            <a:hlinkClick r:id="" action="ppaction://hlinkshowjump?jump=lastslide"/>
          </p:cNvPr>
          <p:cNvSpPr/>
          <p:nvPr/>
        </p:nvSpPr>
        <p:spPr>
          <a:xfrm>
            <a:off x="3789140" y="4872740"/>
            <a:ext cx="1578024" cy="96083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陪牠玩帶牠散步</a:t>
            </a:r>
            <a:endParaRPr lang="zh-TW" altLang="en-US" dirty="0"/>
          </a:p>
        </p:txBody>
      </p:sp>
      <p:sp>
        <p:nvSpPr>
          <p:cNvPr id="8" name="圓角矩形 7">
            <a:hlinkClick r:id="" action="ppaction://hlinkshowjump?jump=nextslide"/>
          </p:cNvPr>
          <p:cNvSpPr/>
          <p:nvPr/>
        </p:nvSpPr>
        <p:spPr>
          <a:xfrm>
            <a:off x="6516216" y="4859451"/>
            <a:ext cx="1512168" cy="93652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養一癢就拋棄</a:t>
            </a:r>
            <a:endParaRPr lang="zh-TW" altLang="en-US" dirty="0"/>
          </a:p>
        </p:txBody>
      </p:sp>
      <p:sp>
        <p:nvSpPr>
          <p:cNvPr id="9" name="圓角矩形 8">
            <a:hlinkClick r:id="" action="ppaction://hlinkshowjump?jump=nextslide"/>
          </p:cNvPr>
          <p:cNvSpPr/>
          <p:nvPr/>
        </p:nvSpPr>
        <p:spPr>
          <a:xfrm>
            <a:off x="546448" y="4872740"/>
            <a:ext cx="1620180" cy="103641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叫牠做東做西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6801">
              <a:srgbClr val="9CD6F0"/>
            </a:gs>
            <a:gs pos="100000">
              <a:srgbClr val="00CCFF"/>
            </a:gs>
            <a:gs pos="48000">
              <a:srgbClr val="FFCC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0552" y="188640"/>
            <a:ext cx="4049668" cy="4301648"/>
          </a:xfrm>
          <a:prstGeom prst="rect">
            <a:avLst/>
          </a:prstGeom>
        </p:spPr>
      </p:pic>
      <p:sp>
        <p:nvSpPr>
          <p:cNvPr id="4" name="橢圓形圖說文字 3"/>
          <p:cNvSpPr/>
          <p:nvPr/>
        </p:nvSpPr>
        <p:spPr>
          <a:xfrm>
            <a:off x="4932040" y="404664"/>
            <a:ext cx="2520280" cy="1368152"/>
          </a:xfrm>
          <a:prstGeom prst="wedgeEllipseCallout">
            <a:avLst/>
          </a:prstGeom>
          <a:gradFill>
            <a:gsLst>
              <a:gs pos="46801">
                <a:srgbClr val="9CD6F0"/>
              </a:gs>
              <a:gs pos="100000">
                <a:srgbClr val="00CCFF"/>
              </a:gs>
              <a:gs pos="47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1"/>
                </a:solidFill>
              </a:rPr>
              <a:t>加油</a:t>
            </a:r>
            <a:endParaRPr lang="zh-TW" altLang="en-US" sz="4400" dirty="0">
              <a:solidFill>
                <a:schemeClr val="tx1"/>
              </a:solidFill>
            </a:endParaRPr>
          </a:p>
        </p:txBody>
      </p:sp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2771800" y="5013176"/>
            <a:ext cx="4013038" cy="1080120"/>
          </a:xfrm>
          <a:prstGeom prst="roundRect">
            <a:avLst/>
          </a:prstGeom>
          <a:solidFill>
            <a:srgbClr val="FF99FF">
              <a:alpha val="9882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</a:rPr>
              <a:t>再試</a:t>
            </a:r>
            <a:r>
              <a:rPr lang="zh-TW" altLang="en-US" sz="4000" dirty="0" smtClean="0">
                <a:solidFill>
                  <a:schemeClr val="tx1"/>
                </a:solidFill>
              </a:rPr>
              <a:t>一次</a:t>
            </a:r>
            <a:endParaRPr lang="en-US" altLang="zh-TW" sz="40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 advClick="0">
    <p:wipe dir="d"/>
    <p:sndAc>
      <p:stSnd>
        <p:snd r:embed="rId3" name="explode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endshow"/>
          </p:cNvPr>
          <p:cNvSpPr/>
          <p:nvPr/>
        </p:nvSpPr>
        <p:spPr>
          <a:xfrm>
            <a:off x="1813636" y="4653136"/>
            <a:ext cx="5328592" cy="191683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/>
              <a:t>恭喜答對</a:t>
            </a:r>
            <a:endParaRPr lang="zh-TW" altLang="en-US" sz="60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6642" y="404664"/>
            <a:ext cx="4702580" cy="3922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 advClick="0">
    <p:wipe dir="d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48</Words>
  <Application>Microsoft Office PowerPoint</Application>
  <PresentationFormat>如螢幕大小 (4:3)</PresentationFormat>
  <Paragraphs>11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標楷體</vt:lpstr>
      <vt:lpstr>Arial</vt:lpstr>
      <vt:lpstr>Calibri</vt:lpstr>
      <vt:lpstr>訓練</vt:lpstr>
      <vt:lpstr>你絕對猜不到的事</vt:lpstr>
      <vt:lpstr>想一想 要怎麼愛護動物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2021-11-22T03:08:14Z</dcterms:modified>
</cp:coreProperties>
</file>