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9A6FF"/>
    <a:srgbClr val="C03F91"/>
    <a:srgbClr val="009ED6"/>
    <a:srgbClr val="B72F8C"/>
    <a:srgbClr val="FFFF66"/>
    <a:srgbClr val="0066FF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0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請你猜一猜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你一定猜不到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779912" y="4797152"/>
            <a:ext cx="1584176" cy="86409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9ED6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開始</a:t>
            </a:r>
            <a:endParaRPr lang="zh-TW" altLang="en-US" sz="3600" dirty="0">
              <a:solidFill>
                <a:srgbClr val="009ED6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344816" cy="121500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請問我喜歡什麼動物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998938" y="4786777"/>
            <a:ext cx="1584176" cy="86409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69A6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鳥</a:t>
            </a:r>
            <a:endParaRPr lang="zh-TW" altLang="en-US" sz="3600" dirty="0">
              <a:solidFill>
                <a:srgbClr val="69A6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6924956" y="4822870"/>
            <a:ext cx="1584176" cy="86409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69A6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貓</a:t>
            </a:r>
            <a:endParaRPr lang="zh-TW" altLang="en-US" sz="3600" dirty="0">
              <a:solidFill>
                <a:srgbClr val="69A6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403648" y="4786777"/>
            <a:ext cx="1584176" cy="86409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69A6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狗</a:t>
            </a:r>
          </a:p>
        </p:txBody>
      </p:sp>
      <p:pic>
        <p:nvPicPr>
          <p:cNvPr id="16" name="圖片 1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20" y="2564904"/>
            <a:ext cx="1640493" cy="2221872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068960"/>
            <a:ext cx="2592288" cy="1600768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059119"/>
            <a:ext cx="1794801" cy="160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491880" y="4797152"/>
            <a:ext cx="2304256" cy="936104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69A6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再試一次</a:t>
            </a:r>
            <a:endParaRPr lang="zh-TW" altLang="en-US" sz="3600" dirty="0">
              <a:solidFill>
                <a:srgbClr val="69A6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908720"/>
            <a:ext cx="3547228" cy="3767944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211960" y="1052736"/>
            <a:ext cx="3168352" cy="1368152"/>
          </a:xfrm>
          <a:prstGeom prst="wedgeEllipseCallout">
            <a:avLst>
              <a:gd name="adj1" fmla="val -55815"/>
              <a:gd name="adj2" fmla="val 5338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69A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答錯了</a:t>
            </a:r>
            <a:r>
              <a:rPr lang="en-US" altLang="zh-TW" sz="4000" dirty="0" smtClean="0">
                <a:solidFill>
                  <a:srgbClr val="69A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!</a:t>
            </a:r>
            <a:endParaRPr lang="zh-TW" altLang="en-US" sz="4000" dirty="0">
              <a:solidFill>
                <a:srgbClr val="69A6FF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779912" y="5229200"/>
            <a:ext cx="1584176" cy="86409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69A6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離開</a:t>
            </a:r>
            <a:endParaRPr lang="zh-TW" altLang="en-US" sz="3600" dirty="0">
              <a:solidFill>
                <a:srgbClr val="69A6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735502"/>
            <a:ext cx="4104456" cy="2817742"/>
          </a:xfrm>
          <a:prstGeom prst="rect">
            <a:avLst/>
          </a:prstGeom>
        </p:spPr>
      </p:pic>
      <p:sp>
        <p:nvSpPr>
          <p:cNvPr id="8" name="橢圓形圖說文字 7"/>
          <p:cNvSpPr/>
          <p:nvPr/>
        </p:nvSpPr>
        <p:spPr>
          <a:xfrm>
            <a:off x="6307506" y="1484784"/>
            <a:ext cx="2368950" cy="1659589"/>
          </a:xfrm>
          <a:prstGeom prst="wedgeEllipseCallout">
            <a:avLst>
              <a:gd name="adj1" fmla="val -64302"/>
              <a:gd name="adj2" fmla="val 4933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69A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恭喜</a:t>
            </a:r>
            <a:r>
              <a:rPr lang="en-US" altLang="zh-TW" sz="3600" dirty="0" smtClean="0">
                <a:solidFill>
                  <a:srgbClr val="69A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!</a:t>
            </a:r>
            <a:r>
              <a:rPr lang="zh-TW" altLang="en-US" sz="3600" dirty="0" smtClean="0">
                <a:solidFill>
                  <a:srgbClr val="69A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答對了</a:t>
            </a:r>
            <a:r>
              <a:rPr lang="en-US" altLang="zh-TW" sz="3600" dirty="0" smtClean="0">
                <a:solidFill>
                  <a:srgbClr val="69A6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!</a:t>
            </a:r>
            <a:endParaRPr lang="zh-TW" altLang="en-US" sz="3600" dirty="0">
              <a:solidFill>
                <a:srgbClr val="69A6FF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文鼎中特廣告體</vt:lpstr>
      <vt:lpstr>文鼎超顏楷</vt:lpstr>
      <vt:lpstr>清松手寫體2</vt:lpstr>
      <vt:lpstr>微軟正黑體</vt:lpstr>
      <vt:lpstr>新細明體</vt:lpstr>
      <vt:lpstr>標楷體</vt:lpstr>
      <vt:lpstr>Arial</vt:lpstr>
      <vt:lpstr>Calibri</vt:lpstr>
      <vt:lpstr>訓練</vt:lpstr>
      <vt:lpstr>請你猜一猜</vt:lpstr>
      <vt:lpstr>請問我喜歡什麼動物?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2021-11-22T03:10:18Z</dcterms:modified>
</cp:coreProperties>
</file>