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1" r:id="rId1"/>
  </p:sldMasterIdLst>
  <p:notesMasterIdLst>
    <p:notesMasterId r:id="rId6"/>
  </p:notesMasterIdLst>
  <p:handoutMasterIdLst>
    <p:handoutMasterId r:id="rId7"/>
  </p:handoutMasterIdLst>
  <p:sldIdLst>
    <p:sldId id="257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3F91"/>
    <a:srgbClr val="B72F8C"/>
    <a:srgbClr val="FFFF66"/>
    <a:srgbClr val="69A6FF"/>
    <a:srgbClr val="0066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4602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11/22/2021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8123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2021/11/22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9398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80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2981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93912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12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30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07637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50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30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9487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866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9172" y="332656"/>
            <a:ext cx="6085656" cy="936103"/>
          </a:xfrm>
        </p:spPr>
        <p:txBody>
          <a:bodyPr anchor="t">
            <a:noAutofit/>
          </a:bodyPr>
          <a:lstStyle>
            <a:lvl1pPr algn="ctr" eaLnBrk="1" latinLnBrk="0" hangingPunct="1">
              <a:defRPr kumimoji="0" lang="zh-TW" sz="4800" b="0" cap="small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9172" y="1340768"/>
            <a:ext cx="6085656" cy="1368152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800" b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dirty="0"/>
              <a:t>按一下新增副標題</a:t>
            </a:r>
            <a:endParaRPr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02019"/>
            <a:ext cx="8064896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28800"/>
            <a:ext cx="8064896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6965589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3728" y="2210941"/>
            <a:ext cx="5040560" cy="1362075"/>
          </a:xfrm>
        </p:spPr>
        <p:txBody>
          <a:bodyPr anchor="b" anchorCtr="0">
            <a:noAutofit/>
          </a:bodyPr>
          <a:lstStyle>
            <a:lvl1pPr algn="ctr" eaLnBrk="1" latinLnBrk="0" hangingPunct="1">
              <a:defRPr kumimoji="0" lang="zh-TW" sz="4400" b="0" cap="small" baseline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/>
              <a:t>按一下新增標題</a:t>
            </a:r>
            <a:endParaRPr kumimoji="0" 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 hasCustomPrompt="1"/>
          </p:nvPr>
        </p:nvSpPr>
        <p:spPr>
          <a:xfrm>
            <a:off x="2123728" y="3789139"/>
            <a:ext cx="5040560" cy="2016125"/>
          </a:xfrm>
        </p:spPr>
        <p:txBody>
          <a:bodyPr/>
          <a:lstStyle>
            <a:lvl1pPr marL="0" indent="0" algn="ctr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zh-TW" altLang="en-US" dirty="0"/>
              <a:t>按一下新增文字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93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28546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81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709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5511314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1641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2253697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7B281C-5159-4971-8228-52B9A72E9ED2}" type="datetimeFigureOut">
              <a:rPr lang="zh-TW" altLang="en-US" smtClean="0"/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95770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649" r:id="rId18"/>
    <p:sldLayoutId id="2147483650" r:id="rId19"/>
    <p:sldLayoutId id="2147483651" r:id="rId20"/>
    <p:sldLayoutId id="2147483663" r:id="rId2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cap="none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請你猜一猜</a:t>
            </a:r>
            <a:endParaRPr lang="zh-TW" altLang="en-US" b="1" cap="none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猜猜看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圓角矩形 1">
            <a:hlinkClick r:id="" action="ppaction://hlinkshowjump?jump=nextslide"/>
          </p:cNvPr>
          <p:cNvSpPr/>
          <p:nvPr/>
        </p:nvSpPr>
        <p:spPr>
          <a:xfrm>
            <a:off x="3712271" y="4077072"/>
            <a:ext cx="1728192" cy="10258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開始</a:t>
            </a:r>
            <a:endParaRPr lang="zh-TW" altLang="en-US" sz="36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17057"/>
            <a:ext cx="3072130" cy="210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4704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1556792"/>
            <a:ext cx="6798735" cy="7134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我畫的書的主角是誰</a:t>
            </a:r>
            <a:r>
              <a:rPr lang="en-US" altLang="zh-TW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zh-TW" alt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圓角矩形 2">
            <a:hlinkClick r:id="" action="ppaction://hlinkshowjump?jump=nextslide"/>
          </p:cNvPr>
          <p:cNvSpPr/>
          <p:nvPr/>
        </p:nvSpPr>
        <p:spPr>
          <a:xfrm>
            <a:off x="1763688" y="4437112"/>
            <a:ext cx="1584176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傻瓜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4" name="圓角矩形 3">
            <a:hlinkClick r:id="" action="ppaction://hlinkshowjump?jump=lastslide"/>
          </p:cNvPr>
          <p:cNvSpPr/>
          <p:nvPr/>
        </p:nvSpPr>
        <p:spPr>
          <a:xfrm>
            <a:off x="4139952" y="4437112"/>
            <a:ext cx="1584176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沒人理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5" name="圓角矩形 4">
            <a:hlinkClick r:id="" action="ppaction://hlinkshowjump?jump=nextslide"/>
          </p:cNvPr>
          <p:cNvSpPr/>
          <p:nvPr/>
        </p:nvSpPr>
        <p:spPr>
          <a:xfrm>
            <a:off x="6588224" y="4437112"/>
            <a:ext cx="158417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小小兔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1" y="2489587"/>
            <a:ext cx="1552128" cy="171286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20" y="2467161"/>
            <a:ext cx="1628666" cy="173330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31" y="2489587"/>
            <a:ext cx="1635897" cy="180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86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fractur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hlinkClick r:id="" action="ppaction://hlinkshowjump?jump=previousslide"/>
          </p:cNvPr>
          <p:cNvSpPr/>
          <p:nvPr/>
        </p:nvSpPr>
        <p:spPr>
          <a:xfrm>
            <a:off x="3779912" y="4869160"/>
            <a:ext cx="1872208" cy="10801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重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來吧</a:t>
            </a:r>
            <a:endParaRPr lang="zh-TW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1585780"/>
            <a:ext cx="3348372" cy="3283380"/>
          </a:xfrm>
          <a:prstGeom prst="rect">
            <a:avLst/>
          </a:prstGeom>
        </p:spPr>
      </p:pic>
      <p:sp>
        <p:nvSpPr>
          <p:cNvPr id="4" name="橢圓形圖說文字 3"/>
          <p:cNvSpPr/>
          <p:nvPr/>
        </p:nvSpPr>
        <p:spPr>
          <a:xfrm>
            <a:off x="4860032" y="1196752"/>
            <a:ext cx="2232248" cy="151216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答錯了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!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056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  <p:sndAc>
          <p:stSnd>
            <p:snd r:embed="rId2" name="explode.wav"/>
          </p:stSnd>
        </p:sndAc>
      </p:transition>
    </mc:Choice>
    <mc:Fallback>
      <p:transition spd="slow" advClick="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hlinkClick r:id="" action="ppaction://hlinkshowjump?jump=endshow"/>
          </p:cNvPr>
          <p:cNvSpPr/>
          <p:nvPr/>
        </p:nvSpPr>
        <p:spPr>
          <a:xfrm>
            <a:off x="3779912" y="5013176"/>
            <a:ext cx="1872208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再見囉</a:t>
            </a:r>
            <a:endParaRPr lang="zh-TW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72816"/>
            <a:ext cx="2602895" cy="2874975"/>
          </a:xfrm>
          <a:prstGeom prst="rect">
            <a:avLst/>
          </a:prstGeom>
        </p:spPr>
      </p:pic>
      <p:sp>
        <p:nvSpPr>
          <p:cNvPr id="5" name="雲朵形圖說文字 4"/>
          <p:cNvSpPr/>
          <p:nvPr/>
        </p:nvSpPr>
        <p:spPr>
          <a:xfrm>
            <a:off x="4977493" y="1052736"/>
            <a:ext cx="2304256" cy="1728192"/>
          </a:xfrm>
          <a:prstGeom prst="cloudCallout">
            <a:avLst>
              <a:gd name="adj1" fmla="val -48090"/>
              <a:gd name="adj2" fmla="val 4916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太棒了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!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530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conveyor dir="l"/>
        <p:sndAc>
          <p:stSnd>
            <p:snd r:embed="rId2" name="applause.wav"/>
          </p:stSnd>
        </p:sndAc>
      </p:transition>
    </mc:Choice>
    <mc:Fallback>
      <p:transition spd="slow" advClick="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</Words>
  <Application>Microsoft Office PowerPoint</Application>
  <PresentationFormat>如螢幕大小 (4:3)</PresentationFormat>
  <Paragraphs>12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清松手寫體1</vt:lpstr>
      <vt:lpstr>微軟正黑體</vt:lpstr>
      <vt:lpstr>新細明體</vt:lpstr>
      <vt:lpstr>標楷體</vt:lpstr>
      <vt:lpstr>Arial</vt:lpstr>
      <vt:lpstr>Calibri</vt:lpstr>
      <vt:lpstr>Garamond</vt:lpstr>
      <vt:lpstr>有機</vt:lpstr>
      <vt:lpstr>請你猜一猜</vt:lpstr>
      <vt:lpstr>我畫的書的主角是誰?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2016-11-06T12:38:31Z</dcterms:created>
  <dcterms:modified xsi:type="dcterms:W3CDTF">2021-11-22T03:01:33Z</dcterms:modified>
</cp:coreProperties>
</file>