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84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9A6FF"/>
    <a:srgbClr val="0066FF"/>
    <a:srgbClr val="C03F91"/>
    <a:srgbClr val="B72F8C"/>
    <a:srgbClr val="FFFF66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4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4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5929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54474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503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121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628007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1766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027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47322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52098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8017911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893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03585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4868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895245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3904532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326245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79402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2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2151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  <p:sldLayoutId id="2147483801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66000">
              <a:srgbClr val="FFC000"/>
            </a:gs>
            <a:gs pos="28000">
              <a:schemeClr val="accent1">
                <a:lumMod val="45000"/>
                <a:lumOff val="55000"/>
              </a:schemeClr>
            </a:gs>
            <a:gs pos="88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475656" y="1772816"/>
            <a:ext cx="6600451" cy="163641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7200" b="1" cap="none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請你猜猜看</a:t>
            </a:r>
            <a:endParaRPr lang="zh-TW" altLang="en-US" sz="7200" b="1" cap="none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619672" y="2852936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00B0F0"/>
                </a:solidFill>
              </a:rPr>
              <a:t>保證你</a:t>
            </a:r>
            <a:r>
              <a:rPr lang="zh-TW" altLang="en-US" sz="3600" dirty="0">
                <a:solidFill>
                  <a:srgbClr val="00B0F0"/>
                </a:solidFill>
              </a:rPr>
              <a:t>猜</a:t>
            </a:r>
            <a:r>
              <a:rPr lang="zh-TW" altLang="en-US" sz="3600" dirty="0" smtClean="0">
                <a:solidFill>
                  <a:srgbClr val="00B0F0"/>
                </a:solidFill>
              </a:rPr>
              <a:t>不到</a:t>
            </a:r>
            <a:r>
              <a:rPr lang="en-US" altLang="zh-TW" sz="3600" dirty="0" smtClean="0">
                <a:solidFill>
                  <a:srgbClr val="00B0F0"/>
                </a:solidFill>
              </a:rPr>
              <a:t>!</a:t>
            </a:r>
            <a:endParaRPr lang="zh-TW" altLang="en-US" sz="3600" dirty="0">
              <a:solidFill>
                <a:srgbClr val="00B0F0"/>
              </a:solidFill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785730" y="4077072"/>
            <a:ext cx="1722374" cy="834016"/>
          </a:xfrm>
          <a:prstGeom prst="roundRect">
            <a:avLst/>
          </a:prstGeom>
          <a:solidFill>
            <a:srgbClr val="69A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b="1" dirty="0" smtClean="0">
                <a:solidFill>
                  <a:schemeClr val="tx1"/>
                </a:solidFill>
              </a:rPr>
              <a:t>開始</a:t>
            </a:r>
            <a:endParaRPr lang="zh-TW" altLang="en-US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push dir="u"/>
    <p:sndAc>
      <p:stSnd>
        <p:snd r:embed="rId3" name="coin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rgbClr val="FFC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043608" y="1844824"/>
            <a:ext cx="6798735" cy="1303867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請問我的媽媽姓什麼</a:t>
            </a:r>
            <a:r>
              <a:rPr lang="en-US" altLang="zh-TW" dirty="0" smtClean="0"/>
              <a:t>?</a:t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1331640" y="4797152"/>
            <a:ext cx="1368152" cy="914400"/>
          </a:xfrm>
          <a:prstGeom prst="roundRect">
            <a:avLst/>
          </a:prstGeom>
          <a:solidFill>
            <a:srgbClr val="69A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tx1"/>
                </a:solidFill>
              </a:rPr>
              <a:t>徐</a:t>
            </a:r>
          </a:p>
        </p:txBody>
      </p:sp>
      <p:sp>
        <p:nvSpPr>
          <p:cNvPr id="7" name="圓角矩形 6"/>
          <p:cNvSpPr/>
          <p:nvPr/>
        </p:nvSpPr>
        <p:spPr>
          <a:xfrm>
            <a:off x="3758899" y="4797152"/>
            <a:ext cx="1368152" cy="914400"/>
          </a:xfrm>
          <a:prstGeom prst="roundRect">
            <a:avLst/>
          </a:prstGeom>
          <a:solidFill>
            <a:srgbClr val="69A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吳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6198587" y="4854644"/>
            <a:ext cx="1296144" cy="914400"/>
          </a:xfrm>
          <a:prstGeom prst="roundRect">
            <a:avLst/>
          </a:prstGeom>
          <a:solidFill>
            <a:srgbClr val="69A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bg2">
                    <a:lumMod val="10000"/>
                  </a:schemeClr>
                </a:solidFill>
              </a:rPr>
              <a:t>陳</a:t>
            </a:r>
            <a:endParaRPr lang="zh-TW" altLang="en-US" sz="4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2915816" y="3183327"/>
            <a:ext cx="2592288" cy="914400"/>
          </a:xfrm>
          <a:prstGeom prst="roundRect">
            <a:avLst/>
          </a:prstGeom>
          <a:solidFill>
            <a:srgbClr val="69A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不知道</a:t>
            </a:r>
            <a:endParaRPr lang="en-US" altLang="zh-TW" sz="4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>
        <p14:reveal/>
        <p:sndAc>
          <p:stSnd>
            <p:snd r:embed="rId2" name="type.wav"/>
          </p:stSnd>
        </p:sndAc>
      </p:transition>
    </mc:Choice>
    <mc:Fallback xmlns="">
      <p:transition spd="slow" advClick="0">
        <p:fade/>
        <p:sndAc>
          <p:stSnd>
            <p:snd r:embed="rId3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66000">
              <a:srgbClr val="FFC000"/>
            </a:gs>
            <a:gs pos="28000">
              <a:schemeClr val="accent1">
                <a:lumMod val="45000"/>
                <a:lumOff val="55000"/>
              </a:schemeClr>
            </a:gs>
            <a:gs pos="88000">
              <a:srgbClr val="FFFF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707904" y="4221088"/>
            <a:ext cx="1728192" cy="914400"/>
          </a:xfrm>
          <a:prstGeom prst="round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</a:rPr>
              <a:t>再</a:t>
            </a:r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</a:rPr>
              <a:t>試</a:t>
            </a: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</a:rPr>
              <a:t>一次</a:t>
            </a:r>
            <a:endParaRPr lang="zh-TW" altLang="en-US" sz="28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20688"/>
            <a:ext cx="4176464" cy="3456384"/>
          </a:xfrm>
          <a:prstGeom prst="rect">
            <a:avLst/>
          </a:prstGeom>
        </p:spPr>
      </p:pic>
      <p:sp>
        <p:nvSpPr>
          <p:cNvPr id="6" name="雲朵形圖說文字 5"/>
          <p:cNvSpPr/>
          <p:nvPr/>
        </p:nvSpPr>
        <p:spPr>
          <a:xfrm>
            <a:off x="5652120" y="620688"/>
            <a:ext cx="1728192" cy="1152128"/>
          </a:xfrm>
          <a:prstGeom prst="cloudCallou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加油</a:t>
            </a:r>
            <a:r>
              <a:rPr lang="en-US" altLang="zh-TW" dirty="0" smtClean="0"/>
              <a:t>!!</a:t>
            </a:r>
            <a:r>
              <a:rPr lang="en-US" altLang="zh-TW" dirty="0"/>
              <a:t>!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 xmlns="">
      <p:transition spd="slow" advClick="0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7828">
              <a:srgbClr val="69A6FF"/>
            </a:gs>
            <a:gs pos="87656">
              <a:srgbClr val="FFFF00"/>
            </a:gs>
            <a:gs pos="87312">
              <a:srgbClr val="FFFE00"/>
            </a:gs>
            <a:gs pos="86625">
              <a:srgbClr val="FFFC00"/>
            </a:gs>
            <a:gs pos="85250">
              <a:srgbClr val="FFF800"/>
            </a:gs>
            <a:gs pos="82500">
              <a:srgbClr val="FFF000"/>
            </a:gs>
            <a:gs pos="77000">
              <a:srgbClr val="FFE000"/>
            </a:gs>
            <a:gs pos="66000">
              <a:srgbClr val="FFC000"/>
            </a:gs>
            <a:gs pos="28000">
              <a:schemeClr val="accent1">
                <a:lumMod val="45000"/>
                <a:lumOff val="55000"/>
              </a:schemeClr>
            </a:gs>
            <a:gs pos="88000">
              <a:srgbClr val="FFFF00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707904" y="4869160"/>
            <a:ext cx="1418456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>
                <a:solidFill>
                  <a:schemeClr val="bg2">
                    <a:lumMod val="10000"/>
                  </a:schemeClr>
                </a:solidFill>
              </a:rPr>
              <a:t>Bye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4924" y="1268760"/>
            <a:ext cx="4320480" cy="306896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5508104" y="1484784"/>
            <a:ext cx="1656184" cy="684656"/>
          </a:xfrm>
          <a:prstGeom prst="wedgeEllipse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 smtClean="0">
                <a:solidFill>
                  <a:schemeClr val="bg2">
                    <a:lumMod val="10000"/>
                  </a:schemeClr>
                </a:solidFill>
              </a:rPr>
              <a:t>good</a:t>
            </a:r>
            <a:endParaRPr lang="zh-TW" altLang="en-US" sz="32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有機">
  <a:themeElements>
    <a:clrScheme name="有機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有機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有機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32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Calibri</vt:lpstr>
      <vt:lpstr>Garamond</vt:lpstr>
      <vt:lpstr>有機</vt:lpstr>
      <vt:lpstr>請你猜猜看</vt:lpstr>
      <vt:lpstr>請問我的媽媽姓什麼? 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2021-11-22T03:02:45Z</dcterms:modified>
</cp:coreProperties>
</file>