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34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B8F95-328F-4FB6-B5A9-7EDEBD1CB4C8}" type="datetimeFigureOut">
              <a:rPr lang="zh-TW" altLang="en-US" smtClean="0"/>
              <a:t>2021/11/1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9723D-0AC9-4D02-9619-BEB9291C65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192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Relationship Id="rId5" Type="http://schemas.openxmlformats.org/officeDocument/2006/relationships/audio" Target="../media/audio3.wav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Relationship Id="rId5" Type="http://schemas.openxmlformats.org/officeDocument/2006/relationships/audio" Target="../media/audio4.wav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低碳生活我最行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smtClean="0">
                <a:latin typeface="Calibri" panose="020F0502020204030204" pitchFamily="34" charset="0"/>
                <a:ea typeface="新細明體" panose="02020500000000000000" pitchFamily="18" charset="-120"/>
              </a:rPr>
              <a:t>我是環保小尖兵</a:t>
            </a:r>
            <a:endParaRPr lang="zh-TW" altLang="en-US" b="0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356992"/>
            <a:ext cx="6480720" cy="322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049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 advTm="1000">
        <p:sndAc>
          <p:stSnd>
            <p:snd r:embed="rId2" name="laser.wav"/>
          </p:stSnd>
        </p:sndAc>
      </p:transition>
    </mc:Choice>
    <mc:Fallback>
      <p:transition spd="slow" advTm="1000"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低碳生活的重要性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29416"/>
              </a:buClr>
              <a:buFont typeface="Wingdings" panose="05000000000000000000" pitchFamily="2" charset="2"/>
              <a:buChar char=""/>
            </a:pPr>
            <a:r>
              <a:rPr lang="zh-TW" altLang="en-US" b="0" i="0" u="none" strike="noStrike" kern="100" baseline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大量二氧化碳導致氣溫上升，讓地球發燒</a:t>
            </a:r>
          </a:p>
          <a:p>
            <a:pPr>
              <a:buClr>
                <a:srgbClr val="F29416"/>
              </a:buClr>
              <a:buFont typeface="Wingdings" panose="05000000000000000000" pitchFamily="2" charset="2"/>
              <a:buChar char=""/>
            </a:pPr>
            <a:r>
              <a:rPr lang="zh-TW" altLang="en-US" b="0" i="0" u="none" strike="noStrike" kern="100" baseline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唯有實行低碳生活，減少二氧化碳排放，才能為地球降溫，帶來健康的環境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069618"/>
            <a:ext cx="6984776" cy="3476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2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>
        <p:blinds dir="vert"/>
        <p:sndAc>
          <p:stSnd>
            <p:snd r:embed="rId2" name="suction.wav"/>
          </p:stSnd>
        </p:sndAc>
      </p:transition>
    </mc:Choice>
    <mc:Fallback xmlns="">
      <p:transition spd="slow" advTm="1000">
        <p:blinds dir="vert"/>
        <p:sndAc>
          <p:stSnd>
            <p:snd r:embed="rId4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3.7037E-7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低碳飲食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29416"/>
              </a:buClr>
              <a:buFont typeface="Webdings" panose="05030102010509060703" pitchFamily="18" charset="2"/>
              <a:buChar char="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選用國產及當季的食物</a:t>
            </a:r>
          </a:p>
          <a:p>
            <a:pPr>
              <a:buClr>
                <a:srgbClr val="F29416"/>
              </a:buClr>
              <a:buFont typeface="Webdings" panose="05030102010509060703" pitchFamily="18" charset="2"/>
              <a:buChar char="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選購有合格標章的農產品</a:t>
            </a:r>
          </a:p>
          <a:p>
            <a:pPr>
              <a:buClr>
                <a:srgbClr val="F29416"/>
              </a:buClr>
              <a:buFont typeface="Webdings" panose="05030102010509060703" pitchFamily="18" charset="2"/>
              <a:buChar char="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自備餐具及保溫杯、水壺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425567"/>
            <a:ext cx="2636181" cy="210015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565244"/>
            <a:ext cx="2871203" cy="270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68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 advTm="1000">
        <p:wipe dir="d"/>
        <p:sndAc>
          <p:stSnd>
            <p:snd r:embed="rId2" name="wind.wav"/>
          </p:stSnd>
        </p:sndAc>
      </p:transition>
    </mc:Choice>
    <mc:Fallback xmlns="">
      <p:transition spd="slow" advTm="1000">
        <p:wipe dir="d"/>
        <p:sndAc>
          <p:stSnd>
            <p:snd r:embed="rId5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29416"/>
              </a:buClr>
              <a:buFont typeface="Wingdings" panose="05000000000000000000" pitchFamily="2" charset="2"/>
              <a:buChar char="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隨手關燈、拔掉不需使用的插頭</a:t>
            </a:r>
          </a:p>
          <a:p>
            <a:pPr>
              <a:buClr>
                <a:srgbClr val="F29416"/>
              </a:buClr>
              <a:buFont typeface="Wingdings" panose="05000000000000000000" pitchFamily="2" charset="2"/>
              <a:buChar char="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選購貼有省電標章的產品</a:t>
            </a:r>
          </a:p>
          <a:p>
            <a:pPr>
              <a:buClr>
                <a:srgbClr val="F29416"/>
              </a:buClr>
              <a:buFont typeface="Wingdings" panose="05000000000000000000" pitchFamily="2" charset="2"/>
              <a:buChar char="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冷氣溫度控制在</a:t>
            </a:r>
            <a:r>
              <a:rPr lang="en-US" altLang="zh-TW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26~28</a:t>
            </a: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427109"/>
            <a:ext cx="2520280" cy="269905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094" y="2276872"/>
            <a:ext cx="2936715" cy="246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8343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750" advTm="1000">
        <p15:prstTrans prst="origami"/>
        <p:sndAc>
          <p:stSnd>
            <p:snd r:embed="rId2" name="voltage.wav"/>
          </p:stSnd>
        </p:sndAc>
      </p:transition>
    </mc:Choice>
    <mc:Fallback xmlns="">
      <p:transition spd="slow" advTm="1000">
        <p:fade/>
        <p:sndAc>
          <p:stSnd>
            <p:snd r:embed="rId5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29416"/>
              </a:buClr>
              <a:buFont typeface="Webdings" panose="05030102010509060703" pitchFamily="18" charset="2"/>
              <a:buChar char="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住宿旅館時，自備盥洗用品，續住不更換床單、毛巾</a:t>
            </a:r>
          </a:p>
          <a:p>
            <a:pPr>
              <a:buClr>
                <a:srgbClr val="F29416"/>
              </a:buClr>
              <a:buFont typeface="Webdings" panose="05030102010509060703" pitchFamily="18" charset="2"/>
              <a:buChar char="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優先選擇有認證的環保旅店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429074"/>
            <a:ext cx="5112568" cy="254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64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>
        <p14:glitter pattern="hexagon"/>
        <p:sndAc>
          <p:stSnd>
            <p:snd r:embed="rId2" name="voltage.wav"/>
          </p:stSnd>
        </p:sndAc>
      </p:transition>
    </mc:Choice>
    <mc:Fallback xmlns="">
      <p:transition spd="slow" advTm="2000">
        <p:fade/>
        <p:sndAc>
          <p:stSnd>
            <p:snd r:embed="rId4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417638"/>
            <a:ext cx="8382000" cy="5179714"/>
          </a:xfrm>
          <a:prstGeom prst="rect">
            <a:avLst/>
          </a:prstGeom>
        </p:spPr>
      </p:pic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29416"/>
              </a:buClr>
              <a:buFont typeface="Wingdings" panose="05000000000000000000" pitchFamily="2" charset="2"/>
              <a:buChar char="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多走路或搭乘大眾運輸工具</a:t>
            </a:r>
          </a:p>
          <a:p>
            <a:pPr>
              <a:buClr>
                <a:srgbClr val="F29416"/>
              </a:buClr>
              <a:buFont typeface="Wingdings" panose="05000000000000000000" pitchFamily="2" charset="2"/>
              <a:buChar char="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租借</a:t>
            </a:r>
            <a:r>
              <a:rPr lang="en-US" altLang="zh-TW" kern="1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YouBike</a:t>
            </a: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微笑單車，健康又環保</a:t>
            </a:r>
          </a:p>
          <a:p>
            <a:pPr>
              <a:buClr>
                <a:srgbClr val="F29416"/>
              </a:buClr>
              <a:buFont typeface="Wingdings" panose="05000000000000000000" pitchFamily="2" charset="2"/>
              <a:buChar char=""/>
            </a:pPr>
            <a:r>
              <a:rPr lang="zh-TW" altLang="en-US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停車熄火，減少空氣污染，節省油耗</a:t>
            </a:r>
          </a:p>
        </p:txBody>
      </p:sp>
    </p:spTree>
    <p:extLst>
      <p:ext uri="{BB962C8B-B14F-4D97-AF65-F5344CB8AC3E}">
        <p14:creationId xmlns:p14="http://schemas.microsoft.com/office/powerpoint/2010/main" val="9811876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Tm="1000">
        <p15:prstTrans prst="crush"/>
        <p:sndAc>
          <p:stSnd>
            <p:snd r:embed="rId2" name="suction.wav"/>
          </p:stSnd>
        </p:sndAc>
      </p:transition>
    </mc:Choice>
    <mc:Fallback xmlns="">
      <p:transition spd="slow" advTm="1000">
        <p:fade/>
        <p:sndAc>
          <p:stSnd>
            <p:snd r:embed="rId4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2019n" id="{5D50326E-7553-422F-9DE3-0ADB4E56EDC3}" vid="{E42CD816-52EF-466F-A3FF-62FAFBD876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ch4波形範本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6" baseType="lpstr">
      <vt:lpstr>微軟正黑體</vt:lpstr>
      <vt:lpstr>新細明體</vt:lpstr>
      <vt:lpstr>Arial</vt:lpstr>
      <vt:lpstr>Calibri</vt:lpstr>
      <vt:lpstr>Calibri Light</vt:lpstr>
      <vt:lpstr>Georgia</vt:lpstr>
      <vt:lpstr>Times New Roman</vt:lpstr>
      <vt:lpstr>Webdings</vt:lpstr>
      <vt:lpstr>Wingdings</vt:lpstr>
      <vt:lpstr>訓練</vt:lpstr>
      <vt:lpstr>低碳生活我最行</vt:lpstr>
      <vt:lpstr>低碳生活的重要性</vt:lpstr>
      <vt:lpstr>低碳飲食</vt:lpstr>
      <vt:lpstr>低碳用電</vt:lpstr>
      <vt:lpstr>低碳旅行</vt:lpstr>
      <vt:lpstr>低碳交通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2021-10-25T03:26:51Z</dcterms:created>
  <dcterms:modified xsi:type="dcterms:W3CDTF">2021-11-01T03:59:50Z</dcterms:modified>
</cp:coreProperties>
</file>