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32C5D79-E691-4B51-88CB-C0A16ECEC709}" type="datetimeFigureOut">
              <a:rPr lang="en-US" altLang="zh-TW" smtClean="0"/>
              <a:t>12/27/2021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E037FB0-595B-40EF-A0BA-20862A72C3E0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D550A96-7895-4775-80EE-AA77FEB2A3F9}" type="datetimeFigureOut">
              <a:t>2021/12/27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94165F4-379C-44F2-8E89-DB43904FE8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 latinLnBrk="0">
              <a:defRPr lang="zh-TW" sz="6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 latinLnBrk="0">
              <a:buNone/>
              <a:defRPr lang="zh-TW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t>2021/12/27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t>2021/12/27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14" name="手繪多邊形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5" name="手繪多邊形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6" name="手繪多邊形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7" name="手繪多邊形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8" name="手繪多邊形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9" name="手繪多邊形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0" name="手繪多邊形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1" name="手繪多邊形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2" name="手繪多邊形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3" name="手繪多邊形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4" name="手繪多邊形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5" name="手繪多邊形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6" name="手繪多邊形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7" name="手繪多邊形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8" name="手繪多邊形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9" name="手繪多邊形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0" name="手繪多邊形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1" name="手繪多邊形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2" name="手繪多邊形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33" name="手繪多邊形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4" name="手繪多邊形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5" name="手繪多邊形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36" name="手繪多邊形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7" name="手繪多邊形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8" name="手繪多邊形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9" name="手繪多邊形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0" name="手繪多邊形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1" name="手繪多邊形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2" name="手繪多邊形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3" name="手繪多邊形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4" name="手繪多邊形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5" name="手繪多邊形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6" name="手繪多邊形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7" name="手繪多邊形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8" name="手繪多邊形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9" name="手繪多邊形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0" name="手繪多邊形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1" name="手繪多邊形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2" name="手繪多邊形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3" name="手繪多邊形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4" name="手繪多邊形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5" name="手繪多邊形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6" name="手繪多邊形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7" name="手繪多邊形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8" name="手繪多邊形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9" name="手繪多邊形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0" name="手繪多邊形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1" name="手繪多邊形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2" name="手繪多邊形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63" name="手繪多邊形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</p:grpSp>
        </p:grpSp>
        <p:sp>
          <p:nvSpPr>
            <p:cNvPr id="10" name="手繪多邊形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68" name="圖片版面配置區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手繪多邊形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7" name="圖片版面配置區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0" name="手繪多邊形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74" name="手繪多邊形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9" name="手繪多邊形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80" name="手繪多邊形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1" name="手繪多邊形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2" name="手繪多邊形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TW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" name="手繪多邊形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圖片版面配置區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圖片版面配置區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3" name="手繪多邊形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手繪多邊形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6" name="圖片版面配置區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17" name="手繪多邊形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手繪多邊形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0" name="手繪多邊形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手繪多邊形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2" name="手繪多邊形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5" name="手繪多邊形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6" name="圖片版面配置區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7" name="圖片版面配置區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8" name="圖片版面配置區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5" name="手繪多邊形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6" name="手繪多邊形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8" name="手繪多邊形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0" name="手繪多邊形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2" name="手繪多邊形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3" name="手繪多邊形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5" name="手繪多邊形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6" name="圖片版面配置區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8" name="圖片版面配置區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16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29" name="手繪多邊形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0" name="手繪多邊形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2" name="手繪多邊形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3" name="手繪多邊形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5" name="手繪多邊形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6" name="手繪多邊形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7" name="手繪多邊形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8" name="手繪多邊形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9" name="手繪多邊形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0" name="圖片版面配置區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1" name="圖片版面配置區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2" name="圖片版面配置區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3" name="圖片版面配置區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9" name="手繪多邊形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0" name="手繪多邊形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1" name="手繪多邊形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2" name="手繪多邊形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4" name="手繪多邊形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6" name="手繪多邊形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7" name="手繪多邊形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8" name="圖片版面配置區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9" name="圖片版面配置區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5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51" name="矩形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手繪多邊形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手繪多邊形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手繪多邊形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3" name="手繪多邊形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手繪多邊形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6" name="手繪多邊形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5" name="手繪多邊形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手繪多邊形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4" name="手繪多邊形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5" name="手繪多邊形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6" name="手繪多邊形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7" name="手繪多邊形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8" name="手繪多邊形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9" name="手繪多邊形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0" name="手繪多邊形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1" name="手繪多邊形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2" name="手繪多邊形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3" name="手繪多邊形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4" name="手繪多邊形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5" name="手繪多邊形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6" name="手繪多邊形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7" name="手繪多邊形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CF2F181-94B8-48A3-BCAE-F0C842125A38}" type="datetime1">
              <a:rPr lang="en-US" altLang="zh-TW" smtClean="0"/>
              <a:pPr/>
              <a:t>12/27/2021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俏黑體P" panose="020B0602010101010101" pitchFamily="34" charset="-120"/>
                <a:ea typeface="文鼎俏黑體P" panose="020B0602010101010101" pitchFamily="34" charset="-120"/>
              </a:rPr>
              <a:t>他好努力喔</a:t>
            </a:r>
            <a:r>
              <a:rPr lang="en-US" altLang="zh-TW" dirty="0" smtClean="0">
                <a:latin typeface="文鼎俏黑體P" panose="020B0602010101010101" pitchFamily="34" charset="-120"/>
                <a:ea typeface="文鼎俏黑體P" panose="020B0602010101010101" pitchFamily="34" charset="-120"/>
              </a:rPr>
              <a:t>!</a:t>
            </a:r>
            <a:endParaRPr lang="zh-TW" dirty="0"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/>
              <a:t>副標題</a:t>
            </a:r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t="20674" r="22102" b="10148"/>
          <a:stretch/>
        </p:blipFill>
        <p:spPr>
          <a:xfrm>
            <a:off x="1425039" y="1733797"/>
            <a:ext cx="2921329" cy="3143002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46" y="1970761"/>
            <a:ext cx="2718148" cy="29060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63" y="475989"/>
            <a:ext cx="3394553" cy="27056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08" y="4277638"/>
            <a:ext cx="2793304" cy="25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Content="1" isInverted="1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8.14815E-6 L 1.875E-6 8.14815E-6 C 0.00169 0.0095 0.00365 0.0213 0.00638 0.03033 C 0.00834 0.03704 0.01081 0.04283 0.01276 0.04954 C 0.01472 0.05556 0.01615 0.06251 0.0181 0.06852 C 0.02044 0.07524 0.02331 0.08102 0.02565 0.08751 C 0.028 0.09422 0.02956 0.10186 0.03203 0.10857 C 0.03698 0.12107 0.04284 0.13241 0.04818 0.14468 C 0.05 0.14908 0.05117 0.1544 0.05352 0.15811 C 0.0556 0.16112 0.05794 0.16413 0.0599 0.1676 C 0.0625 0.17177 0.06745 0.18079 0.06745 0.18079 C 0.06927 0.1757 0.07084 0.17038 0.07279 0.16552 C 0.08659 0.13218 0.07136 0.17593 0.08672 0.13334 C 0.09597 0.10764 0.11992 0.03913 0.1263 0.0132 C 0.12917 0.00186 0.13281 -0.00925 0.1349 -0.02106 C 0.13776 -0.03657 0.14141 -0.06874 0.14141 -0.06874 C 0.14297 -0.10347 0.14453 -0.11944 0.13815 -0.16203 C 0.13607 -0.17546 0.13112 -0.18703 0.1263 -0.19814 C 0.12422 -0.20323 0.12253 -0.20925 0.11992 -0.21342 C 0.11146 -0.22708 0.10169 -0.24212 0.08998 -0.24583 C 0.08399 -0.24768 0.07774 -0.24698 0.07175 -0.24768 C 0.03373 -0.23865 0.01615 -0.24444 -0.01393 -0.20972 C -0.03672 -0.18356 -0.05234 -0.1493 -0.06653 -0.10856 C -0.07435 -0.08611 -0.08047 -0.06203 -0.08685 -0.03819 C -0.10755 0.03936 -0.13568 0.15718 -0.1457 0.23218 C -0.16068 0.34306 -0.15443 0.29052 -0.1651 0.39028 C -0.16614 0.41204 -0.16719 0.43357 -0.16823 0.4551 C -0.16901 0.47107 -0.1707 0.48681 -0.17044 0.50278 C -0.16992 0.5301 -0.16797 0.55741 -0.16614 0.58473 C -0.16575 0.58936 -0.16458 0.59352 -0.16393 0.59792 C -0.16341 0.60232 -0.16341 0.61019 -0.16081 0.6132 C -0.1595 0.61482 -0.15794 0.61459 -0.15651 0.61528 L -0.13398 0.59607 C -0.12747 0.59052 -0.12135 0.58403 -0.11471 0.57894 C -0.10547 0.572 -0.09583 0.56598 -0.08685 0.55811 C -0.07513 0.54769 -0.06367 0.53589 -0.0526 0.52385 C -0.02318 0.49167 0.02787 0.43774 0.05781 0.39028 C 0.08008 0.35533 0.10326 0.3088 0.12097 0.26667 C 0.14193 0.21667 0.15547 0.17825 0.1681 0.11991 C 0.17396 0.09329 0.178 0.06552 0.18203 0.03797 C 0.19662 -0.05902 0.19466 -0.05624 0.20248 -0.15439 C 0.20521 -0.2331 0.21302 -0.41597 0.21107 -0.49907 C 0.21016 -0.53611 0.2056 -0.57268 0.20248 -0.60948 C 0.20143 -0.62129 0.2013 -0.61967 0.19714 -0.62476 C 0.19597 -0.62407 0.19466 -0.62407 0.19388 -0.62268 C 0.19128 -0.61828 0.18945 -0.61273 0.1875 -0.6074 C 0.18242 -0.5949 0.17695 -0.58263 0.1724 -0.56944 C 0.16927 -0.55995 0.16563 -0.55069 0.16276 -0.54073 C 0.15456 -0.51249 0.1457 -0.48009 0.13919 -0.44953 C 0.13659 -0.43703 0.13412 -0.4243 0.13177 -0.41157 C 0.12982 -0.40138 0.12774 -0.39143 0.1263 -0.38101 C 0.12318 -0.35717 0.11784 -0.30879 0.11784 -0.30879 C 0.11745 -0.29467 0.11745 -0.28078 0.11667 -0.26666 C 0.11602 -0.25347 0.11354 -0.24027 0.11354 -0.22685 C 0.11276 -0.08796 0.10925 -0.12036 0.11888 -0.05161 C 0.1211 -0.00462 0.11836 -0.05115 0.12214 -0.00972 C 0.12253 -0.00393 0.12279 0.00186 0.12318 0.00741 C 0.12383 0.0169 0.12448 0.02686 0.12526 0.03612 C 0.12565 0.03982 0.12591 0.04376 0.1263 0.04746 C 0.12709 0.05394 0.128 0.06019 0.12852 0.06667 C 0.12891 0.07107 0.13034 0.0757 0.12956 0.07987 C 0.12917 0.08172 0.12748 0.07871 0.1263 0.07802 C 0.125 0.07547 0.12305 0.07362 0.12214 0.07038 C 0.1211 0.0669 0.12149 0.06274 0.12097 0.05903 C 0.11979 0.05001 0.1181 0.04121 0.11667 0.03218 C 0.11602 0.02802 0.11172 0.00116 0.11133 8.14815E-6 C 0.10964 -0.00578 0.10755 -0.01134 0.10599 -0.01712 C 0.10443 -0.02337 0.10339 -0.03009 0.10169 -0.03634 C 0.09701 -0.053 0.09284 -0.0706 0.08672 -0.08587 C 0.0599 -0.15277 0.07227 -0.12546 0.04284 -0.18495 C 0.0319 -0.20671 0.03425 -0.20185 0.0224 -0.22291 C 0.01953 -0.228 0.01706 -0.23379 0.01393 -0.23819 L -0.0043 -0.26296 C -0.00612 -0.2655 -0.00755 -0.26898 -0.00963 -0.2706 C -0.01224 -0.27245 -0.01471 -0.27407 -0.01719 -0.27638 C -0.01836 -0.27731 -0.01927 -0.27916 -0.02044 -0.28009 C -0.03359 -0.2905 -0.02109 -0.27916 -0.03112 -0.28587 C -0.03268 -0.2868 -0.03385 -0.28911 -0.03541 -0.28958 C -0.04075 -0.2912 -0.04609 -0.29097 -0.05143 -0.29143 C -0.06862 -0.29097 -0.08581 -0.29166 -0.10286 -0.28958 C -0.12187 -0.28749 -0.15586 -0.27638 -0.17357 -0.26874 C -0.18333 -0.26458 -0.19297 -0.25925 -0.2026 -0.25347 C -0.21341 -0.24675 -0.22409 -0.23842 -0.23359 -0.22685 C -0.23633 -0.22337 -0.23867 -0.21921 -0.24114 -0.21527 C -0.24531 -0.20231 -0.24661 -0.20046 -0.24857 -0.18495 C -0.24922 -0.17986 -0.24922 -0.17476 -0.24974 -0.16967 C -0.25091 -0.1574 -0.2539 -0.13333 -0.2539 -0.13333 C -0.25143 -0.08634 -0.24987 -0.03935 -0.24648 0.00741 C -0.24531 0.02315 -0.23372 0.04908 -0.2293 0.05695 C -0.21693 0.07917 -0.2056 0.08681 -0.18867 0.09514 C -0.17591 0.10139 -0.16302 0.10649 -0.15 0.11042 C -0.13555 0.11482 -0.12083 0.1176 -0.10612 0.11991 C -0.09219 0.122 -0.07825 0.12246 -0.06432 0.12362 C -0.05 0.12246 -0.03568 0.12362 -0.02148 0.11991 C -0.00273 0.11505 0.01537 0.10278 0.03203 0.08751 C 0.03698 0.08311 0.04154 0.07755 0.04597 0.07223 C 0.06289 0.05232 0.07891 0.02987 0.09636 0.01135 C 0.10352 0.00371 0.11081 -0.00347 0.11784 -0.01157 C 0.12318 -0.01782 0.13034 -0.02685 0.1349 -0.03634 C 0.13607 -0.03865 0.13711 -0.04143 0.13815 -0.04398 C 0.13854 -0.04652 0.13932 -0.04884 0.13919 -0.05161 C 0.13893 -0.07245 0.13893 -0.09374 0.13711 -0.11435 C 0.13581 -0.128 0.12266 -0.15416 0.11888 -0.16018 C 0.11237 -0.17036 0.10534 -0.18032 0.0974 -0.1868 C 0.07643 -0.20393 0.06263 -0.20277 0.04063 -0.20578 C 0.03099 -0.20462 0.0211 -0.20648 0.01172 -0.20208 C -0.01341 -0.18981 -0.05924 -0.14328 -0.07825 -0.12198 C -0.11198 -0.08425 -0.13268 -0.05555 -0.15859 -0.00208 C -0.18216 0.04677 -0.20794 0.09306 -0.22617 0.14839 L -0.24857 0.21714 C -0.24935 0.22593 -0.25091 0.23473 -0.25078 0.24376 C -0.25052 0.25811 -0.24791 0.27524 -0.24323 0.28751 C -0.24075 0.29422 -0.23789 0.3007 -0.23463 0.30649 C -0.22578 0.32339 -0.21549 0.33681 -0.20364 0.34653 C -0.19427 0.3544 -0.1845 0.36019 -0.17474 0.36575 C -0.13711 0.38635 -0.08958 0.40348 -0.0526 0.4132 C -0.0306 0.41899 -0.00833 0.42153 0.01393 0.42477 C 0.07214 0.43311 0.11276 0.43635 0.17136 0.4419 C 0.25873 0.44098 0.38672 0.44538 0.47995 0.42848 C 0.51511 0.42223 0.54987 0.4095 0.5849 0.40001 C 0.61276 0.37894 0.64818 0.37686 0.66849 0.33704 C 0.67917 0.31621 0.67188 0.25927 0.66524 0.22663 C 0.66419 0.22153 0.66341 0.21621 0.66211 0.21135 C 0.65912 0.20093 0.65651 0.18982 0.65248 0.18079 C 0.64597 0.1669 0.64141 0.14931 0.63307 0.13889 C 0.62956 0.1345 0.62617 0.12964 0.6224 0.1257 C 0.61576 0.11876 0.60912 0.11204 0.60209 0.10649 C 0.59193 0.09885 0.57552 0.08913 0.56354 0.08565 C 0.55742 0.0838 0.5513 0.08334 0.54531 0.08172 C 0.5388 0.0801 0.53242 0.07732 0.52604 0.07616 C 0.51068 0.07292 0.47995 0.06852 0.47995 0.06852 L 0.29453 0.07408 C 0.28438 0.07477 0.27656 0.0794 0.26667 0.08172 C 0.26276 0.08288 0.25886 0.08311 0.25495 0.0838 C 0.25209 0.08496 0.24922 0.08612 0.24636 0.08751 C 0.23412 0.09376 0.24544 0.08866 0.23464 0.09514 C 0.2332 0.09607 0.23177 0.0963 0.23034 0.097 C 0.22917 0.09769 0.22813 0.09839 0.22709 0.09885 C 0.21667 0.09769 0.20638 0.09723 0.19597 0.09514 C 0.19597 0.09514 0.1832 0.08751 0.1832 0.08751 C 0.17669 0.08496 0.17031 0.08195 0.1638 0.07987 C 0.12878 0.06922 0.17682 0.0882 0.13919 0.07408 C 0.1349 0.07269 0.13073 0.07014 0.1263 0.06852 C 0.11732 0.06505 0.11445 0.06459 0.10599 0.06274 C 0.10248 0.06089 0.09883 0.0595 0.09531 0.05695 C 0.09232 0.0551 0.08972 0.05163 0.08672 0.04954 C 0.07995 0.04468 0.0832 0.04653 0.07709 0.04376 C 0.07604 0.04237 0.075 0.04075 0.07383 0.03982 C 0.06771 0.03496 0.06849 0.03727 0.06315 0.03427 C 0.05781 0.03126 0.04714 0.02477 0.04714 0.02477 C 0.0444 0.01737 0.04492 0.0213 0.04492 0.0132 " pathEditMode="relative" ptsTypes="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03704E-6 L 4.58333E-6 -7.03704E-6 L -0.01498 -0.00579 C -0.01719 -0.00649 -0.0194 -0.00649 -0.02149 -0.00765 C -0.04102 -0.0176 -0.01745 -0.00973 -0.0418 -0.01899 C -0.0461 -0.02061 -0.05039 -0.0213 -0.05469 -0.02292 C -0.05964 -0.02454 -0.06472 -0.02663 -0.06966 -0.02848 C -0.07865 -0.03218 -0.08737 -0.03727 -0.09649 -0.04005 C -0.12604 -0.04885 -0.11354 -0.0463 -0.13399 -0.04954 C -0.14323 -0.05394 -0.14714 -0.05649 -0.15638 -0.05903 C -0.16589 -0.06181 -0.16446 -0.05973 -0.17253 -0.06297 C -0.18841 -0.06899 -0.1737 -0.06505 -0.18959 -0.06852 C -0.19701 -0.07177 -0.19141 -0.06968 -0.20143 -0.07246 C -0.20352 -0.07292 -0.20573 -0.07385 -0.20782 -0.07431 C -0.22214 -0.07709 -0.2319 -0.07663 -0.24753 -0.07802 C -0.25287 -0.07848 -0.25821 -0.0794 -0.26354 -0.0801 L -0.39753 -0.07616 C -0.40469 -0.07593 -0.41185 -0.0757 -0.41888 -0.07431 C -0.42435 -0.07315 -0.42956 -0.07015 -0.43503 -0.06852 C -0.44063 -0.0669 -0.44649 -0.06644 -0.45209 -0.06482 C -0.50274 -0.04885 -0.44349 -0.06366 -0.4875 -0.05325 C -0.55599 -0.01899 -0.50664 -0.04677 -0.54753 -0.01899 C -0.56589 -0.00649 -0.58008 -0.00163 -0.59779 0.01898 C -0.60612 0.02847 -0.61407 0.03865 -0.62253 0.04768 C -0.62604 0.05138 -0.62982 0.05462 -0.63321 0.05902 C -0.63776 0.06504 -0.65013 0.09259 -0.65143 0.09513 C -0.65326 0.09907 -0.65547 0.10231 -0.65677 0.10671 C -0.65821 0.1118 -0.65951 0.11689 -0.66107 0.12198 C -0.6638 0.13032 -0.66745 0.13773 -0.66966 0.14675 L -0.67604 0.17337 L -0.6793 0.18657 C -0.67969 0.1912 -0.67995 0.1956 -0.68034 0.19999 C -0.68073 0.20509 -0.68099 0.21018 -0.68138 0.21527 C -0.68164 0.21851 -0.68216 0.22152 -0.68255 0.22476 C -0.68216 0.23935 -0.68229 0.25393 -0.68138 0.26851 C -0.68125 0.27129 -0.67982 0.2736 -0.6793 0.27615 C -0.67748 0.28402 -0.67774 0.28958 -0.67396 0.29513 C -0.67305 0.29652 -0.67175 0.29652 -0.67071 0.29722 C -0.66888 0.29837 -0.66719 0.30023 -0.66537 0.30092 C -0.66224 0.30231 -0.64909 0.30439 -0.64714 0.30485 L -0.58711 0.29907 C -0.56667 0.29652 -0.54284 0.29004 -0.52279 0.28379 C -0.50183 0.27731 -0.47018 0.2662 -0.44896 0.25717 C -0.43815 0.25254 -0.42735 0.24768 -0.4168 0.24189 C -0.40977 0.23796 -0.38216 0.22407 -0.37071 0.20948 C -0.36862 0.20694 -0.36693 0.20347 -0.36537 0.19999 C -0.36354 0.19606 -0.36133 0.18773 -0.36003 0.18286 C -0.35938 0.17777 -0.35782 0.16435 -0.35782 0.15995 C -0.35821 0.13587 -0.35847 0.11157 -0.36003 0.08773 C -0.36029 0.08286 -0.36615 0.06458 -0.36745 0.06087 C -0.38242 0.02222 -0.37448 0.04398 -0.38464 0.02106 C -0.38685 0.01597 -0.38854 0.01018 -0.39102 0.00578 C -0.40222 -0.01413 -0.40091 -0.00811 -0.4125 -0.02107 C -0.41511 -0.02385 -0.41732 -0.02778 -0.42005 -0.03056 C -0.42305 -0.03357 -0.42657 -0.03519 -0.42969 -0.0382 C -0.43334 -0.04144 -0.43659 -0.04653 -0.44037 -0.04954 C -0.44375 -0.05232 -0.44753 -0.05302 -0.45104 -0.05533 C -0.46862 -0.06667 -0.45847 -0.06297 -0.47461 -0.07038 C -0.51224 -0.08797 -0.46511 -0.06528 -0.50248 -0.0801 C -0.53047 -0.09098 -0.50469 -0.08589 -0.53138 -0.08959 C -0.53998 -0.09214 -0.54948 -0.09561 -0.55821 -0.09515 C -0.57149 -0.09468 -0.58464 -0.0926 -0.59779 -0.09144 C -0.60039 -0.08959 -0.603 -0.0882 -0.60534 -0.08565 C -0.61927 -0.07153 -0.62657 -0.06019 -0.63959 -0.0419 C -0.65625 -0.01876 -0.64948 -0.02825 -0.66966 0.00763 C -0.67214 0.01203 -0.67487 0.01597 -0.67709 0.02106 C -0.68177 0.03101 -0.68776 0.03981 -0.69102 0.05138 C -0.69623 0.0699 -0.6931 0.06273 -0.69961 0.0743 C -0.70104 0.08009 -0.70274 0.08564 -0.70391 0.09143 C -0.70482 0.09583 -0.70508 0.10046 -0.70612 0.10485 C -0.70716 0.10948 -0.70886 0.11365 -0.71029 0.11805 C -0.71107 0.12314 -0.71185 0.12823 -0.7125 0.13333 C -0.71328 0.13958 -0.71393 0.14606 -0.71459 0.15231 C -0.71537 0.1581 -0.71602 0.16388 -0.7168 0.16944 C -0.71719 0.17592 -0.71745 0.18217 -0.71784 0.18865 C -0.7181 0.19374 -0.71875 0.1986 -0.71888 0.2037 C -0.7194 0.21712 -0.71966 0.23055 -0.71992 0.24374 C -0.71966 0.26296 -0.72058 0.29907 -0.7168 0.32198 C -0.71472 0.33472 -0.71211 0.34745 -0.70925 0.35995 C -0.70782 0.36643 -0.7069 0.37314 -0.70495 0.37893 C -0.70287 0.38587 -0.69987 0.39143 -0.69753 0.39814 C -0.69558 0.4037 -0.6944 0.41018 -0.69219 0.41527 C -0.68972 0.42036 -0.68633 0.42407 -0.6836 0.42847 C -0.68099 0.43286 -0.67878 0.43796 -0.67604 0.44189 C -0.67032 0.45023 -0.66237 0.45763 -0.65573 0.46296 C -0.63933 0.47592 -0.6267 0.48657 -0.60964 0.49328 C -0.60157 0.49652 -0.59323 0.4986 -0.58503 0.50092 C -0.56563 0.50624 -0.55222 0.50856 -0.53255 0.51041 C -0.52292 0.51134 -0.51315 0.5118 -0.50352 0.51249 L -0.40612 0.51041 C -0.40456 0.51041 -0.40326 0.50902 -0.40183 0.50856 C -0.39349 0.50532 -0.3987 0.50833 -0.38893 0.50277 C -0.38672 0.50161 -0.38477 0.49953 -0.38255 0.49907 L -0.37396 0.49722 C -0.37005 0.49536 -0.36836 0.49444 -0.36433 0.49328 C -0.36185 0.49259 -0.35925 0.49212 -0.35677 0.49143 C -0.35183 0.48888 -0.34649 0.48796 -0.3418 0.48379 C -0.33464 0.47731 -0.33425 0.47685 -0.32357 0.47036 C -0.32149 0.46921 -0.31914 0.46851 -0.31719 0.46666 C -0.3142 0.46388 -0.31159 0.45972 -0.3086 0.45717 C -0.30547 0.45462 -0.30209 0.45347 -0.29896 0.45138 C -0.29206 0.44722 -0.28529 0.44282 -0.27852 0.43819 C -0.22643 0.40092 -0.26875 0.43009 -0.24219 0.41342 C -0.23933 0.41157 -0.23646 0.40925 -0.2336 0.40763 C -0.22539 0.40277 -0.22227 0.40161 -0.21433 0.39814 C -0.21185 0.3949 -0.20951 0.3912 -0.20677 0.38865 C -0.20482 0.38657 -0.20248 0.3861 -0.20039 0.38472 C -0.19779 0.3831 -0.19532 0.38101 -0.19284 0.37893 C -0.19063 0.37731 -0.18867 0.37499 -0.18646 0.37337 C -0.18334 0.37106 -0.17995 0.36967 -0.17683 0.36759 C -0.17396 0.36573 -0.1711 0.36365 -0.16823 0.3618 C -0.16472 0.35972 -0.16107 0.35856 -0.15755 0.35624 C -0.15417 0.35393 -0.15117 0.35092 -0.14792 0.3486 C -0.14466 0.34629 -0.14141 0.34513 -0.13828 0.34282 C -0.13529 0.34073 -0.13255 0.33749 -0.12969 0.33518 C -0.12018 0.328 -0.11628 0.32777 -0.10716 0.3199 C -0.0862 0.30231 -0.10456 0.31342 -0.08464 0.30277 C -0.08112 0.29907 -0.07761 0.2949 -0.07396 0.29143 C -0.06563 0.28356 -0.06407 0.28425 -0.05573 0.278 C -0.0543 0.27708 -0.05287 0.27569 -0.05143 0.2743 C -0.04753 0.27036 -0.04623 0.26874 -0.04284 0.26481 C -0.04037 0.25902 -0.03672 0.25439 -0.03542 0.24768 C -0.03268 0.23333 -0.03633 0.25092 -0.03216 0.2361 C -0.03125 0.2331 -0.03073 0.22985 -0.02995 0.22661 C -0.0263 0.20879 -0.02904 0.22198 -0.02683 0.20578 C -0.02617 0.20115 -0.02539 0.19675 -0.02461 0.19235 C -0.02201 0.15393 -0.02526 0.20208 -0.02253 0.15995 C -0.02214 0.15485 -0.02175 0.14976 -0.02149 0.14467 C -0.02214 0.13217 -0.02175 0.11898 -0.02357 0.10671 C -0.02435 0.10185 -0.02709 0.09884 -0.02891 0.09513 C -0.0392 0.07569 -0.03334 0.0824 -0.04284 0.078 C -0.04545 0.07708 -0.04792 0.07592 -0.05039 0.0743 C -0.05977 0.06851 -0.06211 0.06458 -0.07175 0.06087 C -0.0767 0.05902 -0.08177 0.05856 -0.08685 0.05717 C -0.09076 0.05601 -0.09466 0.05485 -0.09857 0.05323 C -0.11081 0.04884 -0.12513 0.0412 -0.13711 0.04004 L -0.15755 0.03819 C -0.17175 0.03935 -0.18607 0.03958 -0.20039 0.04189 C -0.20599 0.04282 -0.23034 0.05578 -0.2336 0.05717 C -0.24037 0.05995 -0.24714 0.06203 -0.25391 0.06481 C -0.27461 0.07291 -0.29545 0.08032 -0.31602 0.08958 L -0.35039 0.10485 C -0.35495 0.10671 -0.35964 0.10879 -0.36433 0.11041 C -0.36784 0.1118 -0.37149 0.11273 -0.375 0.11435 C -0.37826 0.11573 -0.38138 0.11828 -0.38464 0.1199 C -0.3875 0.12152 -0.39037 0.12222 -0.39323 0.12384 C -0.40078 0.12823 -0.40274 0.13217 -0.41042 0.13911 C -0.41276 0.1412 -0.4155 0.14235 -0.41784 0.14467 C -0.42331 0.15023 -0.42696 0.15717 -0.43177 0.16388 C -0.43464 0.16782 -0.4375 0.17152 -0.44037 0.17523 C -0.4418 0.17893 -0.44297 0.1831 -0.44466 0.18657 C -0.45339 0.20601 -0.45196 0.20046 -0.46068 0.21712 C -0.46953 0.23402 -0.46693 0.23448 -0.48112 0.24953 C -0.48282 0.25138 -0.48451 0.2537 -0.48646 0.25532 C -0.48985 0.2581 -0.49714 0.26296 -0.49714 0.26296 C -0.50495 0.26226 -0.51289 0.26249 -0.52071 0.26087 C -0.52266 0.26064 -0.52435 0.25856 -0.52604 0.25717 C -0.52878 0.25485 -0.5319 0.24953 -0.5336 0.2456 C -0.53594 0.24027 -0.53776 0.2331 -0.53893 0.22661 C -0.53933 0.22407 -0.53959 0.22152 -0.53998 0.21898 C -0.54297 0.20277 -0.54167 0.21597 -0.54427 0.19629 C -0.54479 0.19235 -0.54492 0.18842 -0.54532 0.18472 C -0.54597 0.17962 -0.54675 0.17453 -0.54753 0.16944 C -0.54779 0.16064 -0.54805 0.15161 -0.54857 0.14282 C -0.54883 0.13773 -0.54961 0.13263 -0.54961 0.12754 C -0.54961 0.11226 -0.54922 0.09722 -0.54857 0.08194 C -0.54844 0.07985 -0.54805 0.078 -0.54753 0.07615 C -0.54453 0.06643 -0.54375 0.06435 -0.53893 0.05902 C -0.53047 0.04953 -0.53347 0.053 -0.525 0.04768 C -0.52318 0.04652 -0.52149 0.0449 -0.51966 0.04374 C -0.50729 0.0368 -0.50821 0.03749 -0.49922 0.03425 C -0.49037 0.02638 -0.49857 0.0324 -0.48216 0.02847 C -0.48099 0.02823 -0.48008 0.02708 -0.47891 0.02661 C -0.47539 0.02523 -0.47188 0.02337 -0.46823 0.02291 L -0.45326 0.02106 L -0.30755 0.02476 L -0.225 0.02847 L -0.16927 0.03055 C -0.14063 0.03472 -0.15716 0.0331 -0.10612 0.03055 C -0.09792 0.03009 -0.08959 0.02939 -0.08138 0.02847 C -0.07539 0.028 -0.06537 0.02615 -0.05899 0.02476 C -0.05638 0.0243 -0.05391 0.02337 -0.05143 0.02291 C -0.04896 0.02337 -0.04636 0.02337 -0.04388 0.02476 C -0.04193 0.02592 -0.0405 0.02893 -0.03854 0.03055 C -0.03659 0.03217 -0.03425 0.03286 -0.03216 0.03425 C -0.02956 0.0361 -0.02722 0.03842 -0.02461 0.04004 C -0.02344 0.04073 0.00651 0.05786 0.01067 0.05902 C 0.01497 0.06041 0.01927 0.06134 0.02357 0.06296 C 0.04713 0.07083 0.03021 0.06666 0.04713 0.07036 C 0.04857 0.07175 0.05299 0.0743 0.05143 0.0743 C 0.04817 0.0743 0.04375 0.06898 0.04075 0.06666 C 0.03685 0.06388 0.03672 0.06504 0.03216 0.06296 C 0.02995 0.0618 0.02786 0.06041 0.02565 0.05902 L 0.02252 0.05717 C 0.02122 0.04999 0.02239 0.05231 0.01927 0.04953 " pathEditMode="relative" ptsTypes="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14815E-6 L -8.33333E-7 -8.14815E-6 L -0.00964 0.00763 C -0.01107 0.00879 -0.01237 0.01041 -0.01393 0.01134 C -0.01563 0.01249 -0.01745 0.01249 -0.01927 0.01342 C -0.02175 0.01435 -0.02422 0.0162 -0.02683 0.01712 C -0.02839 0.01759 -0.04597 0.02083 -0.04714 0.02106 C -0.06146 0.02036 -0.07578 0.02129 -0.08998 0.01898 C -0.09649 0.01805 -0.10287 0.01365 -0.10925 0.01134 C -0.12878 0.00439 -0.13373 0.00462 -0.15209 -0.00371 C -0.15821 -0.00672 -0.16446 -0.0095 -0.17032 -0.01343 C -0.17774 -0.01829 -0.21042 -0.04167 -0.22279 -0.05325 C -0.2319 -0.06181 -0.24154 -0.06899 -0.24961 -0.0801 C -0.25716 -0.09028 -0.26407 -0.10186 -0.27214 -0.11042 C -0.27565 -0.11436 -0.27943 -0.1176 -0.28282 -0.122 C -0.29232 -0.13427 -0.29245 -0.1389 -0.30104 -0.15232 C -0.30417 -0.15718 -0.30768 -0.16089 -0.31068 -0.16575 C -0.31341 -0.16991 -0.31563 -0.17477 -0.31823 -0.17917 C -0.32097 -0.18357 -0.32409 -0.18774 -0.32683 -0.19237 C -0.32878 -0.19584 -0.33021 -0.20024 -0.33216 -0.20371 C -0.3349 -0.20903 -0.33802 -0.21366 -0.34076 -0.21899 C -0.34193 -0.2213 -0.34271 -0.22431 -0.34388 -0.22663 C -0.35104 -0.24075 -0.35078 -0.23658 -0.35782 -0.25325 C -0.3599 -0.25811 -0.36133 -0.26366 -0.36315 -0.26852 C -0.36992 -0.28658 -0.36797 -0.27802 -0.37396 -0.29908 C -0.37578 -0.30602 -0.37735 -0.3132 -0.3793 -0.31991 C -0.38594 -0.34376 -0.38451 -0.33149 -0.38893 -0.35996 C -0.38985 -0.36621 -0.39024 -0.37269 -0.39102 -0.37917 C -0.39206 -0.38727 -0.39349 -0.39561 -0.39427 -0.40394 C -0.39597 -0.42038 -0.39857 -0.45325 -0.39857 -0.45325 C -0.39896 -0.46806 -0.39961 -0.48265 -0.39961 -0.49723 C -0.39961 -0.51621 -0.39922 -0.53519 -0.39857 -0.5544 C -0.39844 -0.55695 -0.39805 -0.5595 -0.39753 -0.56204 C -0.39701 -0.56413 -0.39597 -0.56552 -0.39532 -0.5676 C -0.39388 -0.57269 -0.39479 -0.57501 -0.39219 -0.57917 C -0.3905 -0.58149 -0.38854 -0.58288 -0.38672 -0.58473 C -0.38568 -0.58612 -0.38477 -0.58774 -0.3836 -0.58866 C -0.3819 -0.58982 -0.37995 -0.58959 -0.37826 -0.59052 C -0.3763 -0.59144 -0.37474 -0.59352 -0.37279 -0.59422 C -0.35469 -0.60232 -0.36172 -0.59815 -0.34818 -0.60186 C -0.34427 -0.60302 -0.34037 -0.60464 -0.33646 -0.60579 C -0.33177 -0.60718 -0.32709 -0.60834 -0.32253 -0.6095 C -0.29245 -0.60834 -0.2625 -0.6088 -0.23242 -0.60579 C -0.22552 -0.6051 -0.21888 -0.60093 -0.21211 -0.59815 C -0.19284 -0.59028 -0.18295 -0.58612 -0.16498 -0.57339 C -0.15768 -0.56829 -0.15078 -0.56181 -0.14349 -0.55626 C -0.12735 -0.54399 -0.12813 -0.54723 -0.11354 -0.53149 C -0.10977 -0.52732 -0.10638 -0.52269 -0.10287 -0.51806 C -0.09922 -0.5132 -0.09623 -0.50649 -0.09206 -0.50278 L -0.08789 -0.49908 C -0.08477 -0.48288 -0.08959 -0.50556 -0.0836 -0.48774 C -0.08216 -0.48357 -0.08151 -0.47871 -0.08034 -0.47431 C -0.07969 -0.47177 -0.07878 -0.46922 -0.07813 -0.46667 C -0.07735 -0.46297 -0.0767 -0.45903 -0.07604 -0.45533 C -0.07396 -0.44329 -0.07292 -0.43589 -0.07175 -0.42292 C -0.07123 -0.41714 -0.0711 -0.41135 -0.07071 -0.40579 C -0.07136 -0.37269 -0.07136 -0.33959 -0.07279 -0.30672 C -0.07305 -0.3007 -0.07487 -0.29515 -0.07604 -0.28959 C -0.07904 -0.27501 -0.07878 -0.27408 -0.08242 -0.26482 C -0.08516 -0.25811 -0.08672 -0.25371 -0.09102 -0.24954 C -0.09297 -0.24769 -0.09532 -0.247 -0.09753 -0.24584 C -0.1 -0.24445 -0.10235 -0.24237 -0.10495 -0.2419 C -0.11354 -0.24052 -0.12214 -0.24075 -0.13073 -0.24005 C -0.15782 -0.24075 -0.18503 -0.24028 -0.21211 -0.2419 C -0.24753 -0.24422 -0.30287 -0.26042 -0.33216 -0.26852 C -0.35469 -0.27501 -0.37735 -0.27894 -0.39961 -0.28774 L -0.42852 -0.29908 C -0.43607 -0.30186 -0.44362 -0.30325 -0.45104 -0.30672 C -0.46016 -0.31089 -0.46901 -0.31621 -0.47787 -0.322 C -0.48373 -0.3257 -0.48933 -0.33056 -0.49492 -0.33519 C -0.50222 -0.34144 -0.50847 -0.34839 -0.51433 -0.35811 C -0.51628 -0.36158 -0.51771 -0.36598 -0.51966 -0.36945 C -0.52162 -0.37362 -0.52435 -0.37663 -0.52604 -0.38102 C -0.52826 -0.38681 -0.5293 -0.39399 -0.53138 -0.40001 C -0.5336 -0.40672 -0.53672 -0.41227 -0.53893 -0.41899 C -0.54545 -0.43959 -0.5431 -0.43751 -0.54753 -0.45718 C -0.54974 -0.46737 -0.55274 -0.47732 -0.55495 -0.48774 C -0.55547 -0.49005 -0.5556 -0.49283 -0.55612 -0.49538 C -0.55951 -0.51552 -0.56302 -0.53241 -0.56576 -0.55232 C -0.56654 -0.5588 -0.56732 -0.56505 -0.56784 -0.57153 C -0.56875 -0.58218 -0.56953 -0.60394 -0.56992 -0.61343 C -0.56966 -0.62107 -0.57005 -0.62894 -0.56888 -0.63612 C -0.56823 -0.64121 -0.56224 -0.64491 -0.56029 -0.64584 C -0.55612 -0.64746 -0.5517 -0.64815 -0.54753 -0.64954 C -0.53399 -0.65417 -0.55951 -0.64908 -0.53034 -0.65325 C -0.51823 -0.6514 -0.50599 -0.65093 -0.49388 -0.64769 C -0.4849 -0.64515 -0.47591 -0.64075 -0.46719 -0.63612 C -0.44597 -0.62547 -0.42448 -0.61598 -0.40391 -0.60186 C -0.36732 -0.57686 -0.36823 -0.57871 -0.32461 -0.54098 C -0.28815 -0.5095 -0.25651 -0.48334 -0.22396 -0.44376 C -0.20938 -0.42616 -0.1931 -0.41158 -0.18099 -0.38866 C -0.17604 -0.37917 -0.17097 -0.36968 -0.16602 -0.35996 C -0.16237 -0.35255 -0.15912 -0.34445 -0.15534 -0.33727 C -0.15196 -0.33056 -0.14792 -0.32501 -0.14466 -0.31806 C -0.14115 -0.31089 -0.13776 -0.30348 -0.13503 -0.29515 C -0.13112 -0.2838 -0.13164 -0.28496 -0.12643 -0.27246 C -0.125 -0.26922 -0.12344 -0.26621 -0.12214 -0.26297 C -0.11914 -0.25533 -0.1168 -0.24723 -0.11354 -0.24005 C -0.11211 -0.23681 -0.11055 -0.2338 -0.10925 -0.23056 C -0.10703 -0.22477 -0.10352 -0.21505 -0.10183 -0.20765 C -0.1013 -0.20579 -0.10104 -0.20394 -0.10065 -0.20186 C -0.09935 -0.19376 -0.09961 -0.19352 -0.09857 -0.18473 C -0.09818 -0.18218 -0.09792 -0.17964 -0.09753 -0.17709 C -0.09518 -0.16575 -0.09245 -0.15417 -0.08998 -0.14283 C -0.0862 -0.12593 -0.08138 -0.10394 -0.07604 -0.08959 C -0.07539 -0.08774 -0.07448 -0.08589 -0.07396 -0.0838 C -0.07279 -0.0801 -0.07214 -0.0757 -0.07071 -0.07246 C -0.06992 -0.07061 -0.06849 -0.06991 -0.06745 -0.06852 C -0.06641 -0.06552 -0.0655 -0.06204 -0.06433 -0.05903 C -0.06263 -0.05487 -0.05925 -0.04746 -0.05677 -0.04376 C -0.05534 -0.04167 -0.04896 -0.03519 -0.04818 -0.03427 C -0.04532 -0.02663 -0.04675 -0.02917 -0.0418 -0.02292 C -0.03972 -0.02015 -0.03529 -0.01528 -0.03529 -0.01528 C -0.03464 -0.01343 -0.03425 -0.01089 -0.03321 -0.0095 C -0.03021 -0.0051 -0.02357 0.00185 -0.02357 0.00185 L 0.0108 -0.02477 " pathEditMode="relative" ptsTypes="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2736666" y="5386449"/>
            <a:ext cx="6858000" cy="9144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9999FF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他是抬頭怪                                                                                                                                   </a:t>
            </a:r>
            <a:endParaRPr lang="zh-TW" sz="5400" dirty="0">
              <a:solidFill>
                <a:srgbClr val="9999FF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4" t="17506" r="8889" b="17558"/>
          <a:stretch/>
        </p:blipFill>
        <p:spPr>
          <a:xfrm>
            <a:off x="1448791" y="400367"/>
            <a:ext cx="6139542" cy="4634770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92" y="1781299"/>
            <a:ext cx="2683824" cy="2897579"/>
          </a:xfrm>
          <a:prstGeom prst="rect">
            <a:avLst/>
          </a:prstGeom>
        </p:spPr>
      </p:pic>
      <p:sp>
        <p:nvSpPr>
          <p:cNvPr id="9" name="橢圓形圖說文字 8"/>
          <p:cNvSpPr/>
          <p:nvPr/>
        </p:nvSpPr>
        <p:spPr>
          <a:xfrm>
            <a:off x="9286504" y="462148"/>
            <a:ext cx="2006929" cy="12231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文鼎疊圓體" panose="020B0609010101010101" pitchFamily="49" charset="-120"/>
                <a:ea typeface="文鼎疊圓體" panose="020B0609010101010101" pitchFamily="49" charset="-120"/>
              </a:rPr>
              <a:t>快點跑</a:t>
            </a:r>
            <a:endParaRPr lang="zh-TW" altLang="en-US" sz="3200" dirty="0"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5" y="4127326"/>
            <a:ext cx="3194137" cy="27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  <p:sndAc>
          <p:stSnd>
            <p:snd r:embed="rId2" name="drumroll.wav"/>
          </p:stSnd>
        </p:sndAc>
      </p:transition>
    </mc:Choice>
    <mc:Fallback>
      <p:transition spd="slow" advClick="0" advTm="2000">
        <p:blinds dir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2.96296E-6 C -0.0082 -0.00116 -0.01653 -0.00116 -0.02461 -0.0037 C -0.02903 -0.00509 -0.03307 -0.00972 -0.0375 -0.01134 C -0.04349 -0.01366 -0.04961 -0.01389 -0.05573 -0.01505 C -0.11471 -0.04051 -0.08685 -0.03079 -0.1832 -0.04954 L -0.24206 -0.06088 C -0.26393 -0.06551 -0.28554 -0.07338 -0.30742 -0.07616 C -0.34922 -0.08102 -0.39101 -0.08079 -0.43281 -0.0838 L -0.48528 -0.0875 C -0.51458 -0.08681 -0.54388 -0.0875 -0.57317 -0.08565 C -0.58724 -0.08472 -0.60989 -0.07824 -0.62461 -0.07431 C -0.62995 -0.07106 -0.63528 -0.06759 -0.64062 -0.06458 C -0.64453 -0.0625 -0.64883 -0.06204 -0.65247 -0.05903 C -0.6612 -0.05139 -0.68229 -0.02662 -0.6888 -0.01319 C -0.69388 -0.00301 -0.69909 0.00671 -0.7039 0.01713 C -0.70677 0.02361 -0.70976 0.02963 -0.71237 0.03634 C -0.71484 0.04236 -0.71653 0.04931 -0.71888 0.05532 C -0.72148 0.06204 -0.72487 0.06759 -0.72747 0.07431 C -0.73216 0.08704 -0.73515 0.10023 -0.73815 0.11435 C -0.73932 0.12014 -0.74049 0.12569 -0.7414 0.13148 C -0.74232 0.13773 -0.74284 0.14421 -0.74349 0.15069 C -0.74206 0.17292 -0.74166 0.19537 -0.73919 0.21736 C -0.73737 0.2331 -0.7289 0.24699 -0.72213 0.25532 C -0.70143 0.28102 -0.67916 0.29722 -0.65456 0.3088 C -0.63281 0.31898 -0.61054 0.32593 -0.58815 0.33148 C -0.51185 0.35093 -0.47929 0.35023 -0.40169 0.35625 C -0.33958 0.35324 -0.27734 0.35394 -0.21536 0.34676 C -0.18138 0.34282 -0.09817 0.31458 -0.06432 0.29722 C -0.03541 0.28241 -0.01185 0.26412 0.01185 0.23241 C 0.01563 0.22732 0.01823 0.21991 0.02149 0.21343 C 0.02253 0.20648 0.02383 0.19954 0.02461 0.19259 C 0.02526 0.18634 0.02578 0.17986 0.02578 0.17338 C 0.02578 0.12014 0.02565 0.06667 0.02461 0.01343 C 0.02448 0.00764 0.02031 -0.02222 0.01927 -0.02662 C 0.01758 -0.03403 0.01016 -0.05463 0.00755 -0.06088 C -0.0013 -0.08148 -0.00078 -0.08148 -0.01067 -0.09329 C -0.0125 -0.09537 -0.01419 -0.09745 -0.01601 -0.09907 C -0.01849 -0.10069 -0.02096 -0.10185 -0.02357 -0.10278 C -0.02851 -0.1044 -0.03854 -0.10648 -0.03854 -0.10648 C -0.04713 -0.10602 -0.05573 -0.10694 -0.06432 -0.10463 C -0.12513 -0.08843 -0.19127 -0.04815 -0.24531 -0.00764 C -0.27383 0.01389 -0.35195 0.0706 -0.36966 0.09537 C -0.37643 0.10486 -0.38359 0.11366 -0.38997 0.12384 C -0.39948 0.13935 -0.40573 0.1544 -0.41354 0.17153 C -0.41601 0.18634 -0.41745 0.19282 -0.41888 0.20764 C -0.4194 0.21273 -0.41953 0.21782 -0.41992 0.22292 C -0.42031 0.22732 -0.4207 0.23194 -0.42109 0.23634 C -0.41992 0.26991 -0.41979 0.3037 -0.41784 0.33727 C -0.41758 0.34144 -0.41614 0.34537 -0.41458 0.34861 C -0.41289 0.35255 -0.41041 0.35532 -0.4082 0.35833 C -0.40508 0.36227 -0.40221 0.36759 -0.39857 0.36968 C -0.39414 0.37222 -0.38919 0.37107 -0.38463 0.37153 L -0.36419 0.37338 C -0.33893 0.36574 -0.32552 0.36273 -0.29896 0.34676 C -0.25078 0.31782 -0.19844 0.26736 -0.16172 0.20972 C -0.14961 0.19051 -0.13698 0.17245 -0.12539 0.15255 C -0.1039 0.11551 -0.08802 0.08333 -0.07396 0.03634 C -0.06081 -0.00787 -0.05677 -0.04236 -0.04922 -0.08935 C -0.04609 -0.14861 -0.0431 -0.16481 -0.05039 -0.22847 C -0.0513 -0.23727 -0.05508 -0.24421 -0.05781 -0.25139 C -0.06081 -0.2588 -0.06315 -0.26759 -0.06745 -0.27222 C -0.09427 -0.30139 -0.10143 -0.29977 -0.12969 -0.30463 C -0.15885 -0.30995 -0.17695 -0.31227 -0.20677 -0.31435 C -0.22135 -0.31528 -0.23607 -0.31528 -0.25065 -0.3162 C -0.2664 -0.31713 -0.28216 -0.31875 -0.29778 -0.31991 L -0.35026 -0.32384 C -0.36823 -0.32569 -0.38607 -0.32963 -0.4039 -0.33148 C -0.43607 -0.33472 -0.50026 -0.33889 -0.50026 -0.33889 C -0.53919 -0.33264 -0.57838 -0.3294 -0.61706 -0.31991 C -0.62747 -0.31736 -0.63724 -0.30926 -0.64713 -0.30278 C -0.66367 -0.29167 -0.67435 -0.28079 -0.6888 -0.26273 C -0.69297 -0.25764 -0.697 -0.25185 -0.70065 -0.2456 C -0.71263 -0.22523 -0.71745 -0.21412 -0.7263 -0.19051 C -0.73086 -0.17847 -0.73567 -0.16713 -0.73919 -0.15417 C -0.74258 -0.14213 -0.74453 -0.12893 -0.74674 -0.1162 C -0.75013 -0.09653 -0.75547 -0.05486 -0.75742 -0.03611 C -0.75872 -0.02292 -0.75963 -0.00949 -0.76067 0.00394 C -0.76094 0.01667 -0.76172 0.0294 -0.76172 0.0419 C -0.76146 0.10556 -0.76172 0.16921 -0.75963 0.23241 C -0.75911 0.24491 -0.75638 0.25694 -0.75416 0.26875 C -0.74961 0.29375 -0.74427 0.31829 -0.73919 0.34306 C -0.73685 0.3544 -0.73581 0.36736 -0.73177 0.37732 C -0.72057 0.40486 -0.71653 0.42222 -0.70273 0.44005 C -0.69948 0.44444 -0.6957 0.44815 -0.69206 0.45162 C -0.68789 0.45556 -0.68372 0.46019 -0.67916 0.46296 C -0.66484 0.47176 -0.65364 0.47176 -0.63854 0.47454 L -0.56992 0.47245 C -0.56588 0.47199 -0.55065 0.45995 -0.54635 0.45741 C -0.54388 0.45579 -0.54127 0.45509 -0.53893 0.45347 C -0.53737 0.45255 -0.53112 0.44699 -0.52812 0.44583 C -0.52331 0.44398 -0.51679 0.44306 -0.51211 0.44213 C -0.4862 0.44583 -0.48086 0.43912 -0.46393 0.45532 C -0.46237 0.45694 -0.46107 0.45926 -0.45963 0.46111 C -0.45898 0.46597 -0.45755 0.46991 -0.45963 0.47454 C -0.46172 0.47917 -0.4664 0.47986 -0.46927 0.48009 C -0.47669 0.48125 -0.48424 0.48148 -0.49179 0.48218 C -0.51458 0.47755 -0.53763 0.47569 -0.56028 0.46875 C -0.57083 0.46551 -0.63893 0.42384 -0.64284 0.42107 C -0.69166 0.38565 -0.77956 0.31875 -0.83229 0.2669 C -0.85456 0.24491 -0.8763 0.22107 -0.89765 0.1963 C -0.91601 0.175 -0.98568 0.08958 -1.00364 0.05347 C -1.02383 0.01296 -1.04101 -0.03218 -1.05729 -0.07801 C -1.06302 -0.09421 -1.0651 -0.11366 -1.06901 -0.13125 C -1.07018 -0.14606 -1.07331 -0.16065 -1.07226 -0.17523 C -1.07005 -0.2088 -1.06549 -0.24213 -1.05937 -0.27431 C -1.0582 -0.28056 -1.0539 -0.28356 -1.05078 -0.2875 C -1.04271 -0.29768 -1.03711 -0.29977 -1.02721 -0.30463 C -1.02304 -0.30694 -1.01875 -0.30856 -1.01445 -0.31042 C -0.99297 -0.30926 -0.97135 -0.31134 -0.95013 -0.30671 C -0.93268 -0.30278 -0.87161 -0.27801 -0.84726 -0.26481 C -0.78685 -0.23171 -0.73698 -0.20278 -0.67916 -0.15602 C -0.64896 -0.13171 -0.59362 -0.08125 -0.56458 -0.03981 C -0.55364 -0.02431 -0.5319 0.00509 -0.525 0.02292 C -0.52239 0.0294 -0.51966 0.03542 -0.51745 0.0419 C -0.51367 0.05301 -0.51094 0.06667 -0.50781 0.07824 C -0.50651 0.08333 -0.50495 0.08843 -0.50351 0.09352 C -0.50208 0.11134 -0.49922 0.12894 -0.50351 0.14676 C -0.5056 0.15556 -0.50989 0.16204 -0.51315 0.16968 C -0.51679 0.17801 -0.52265 0.18982 -0.52708 0.1963 C -0.53008 0.20069 -0.53372 0.20347 -0.53672 0.20764 C -0.53984 0.21227 -0.54206 0.21875 -0.54531 0.22292 C -0.55169 0.23148 -0.56367 0.23958 -0.57096 0.24398 C -0.57708 0.24745 -0.58294 0.25185 -0.58919 0.25347 C -0.60729 0.2581 -0.62565 0.25972 -0.64388 0.26296 C -0.69492 0.25857 -0.74609 0.25741 -0.797 0.24954 C -0.83333 0.24398 -0.86888 0.22407 -0.90299 0.20208 C -0.91823 0.19213 -0.93346 0.18241 -0.94804 0.16968 C -0.9582 0.16065 -0.96732 0.14815 -0.97695 0.13727 C -0.98008 0.12963 -0.98372 0.12245 -0.98659 0.11435 C -0.99166 0.09954 -0.99258 0.08889 -0.99518 0.07245 C -0.99583 0.05903 -0.99726 0.03287 -0.99726 0.02107 C -0.99726 -0.03681 -0.99961 0.00046 -0.99401 -0.01898 C -0.99323 -0.02199 -0.9931 -0.02569 -0.99193 -0.02847 C -0.99049 -0.03171 -0.98854 -0.03426 -0.98659 -0.03611 C -0.97903 -0.04306 -0.96276 -0.05579 -0.95338 -0.05903 C -0.94661 -0.06111 -0.93971 -0.06088 -0.93294 -0.06273 C -0.9237 -0.06528 -0.91458 -0.07037 -0.90508 -0.07222 C -0.88346 -0.07685 -0.86159 -0.0787 -0.83984 -0.08171 L -0.60638 -0.07986 C -0.59349 -0.0794 -0.58073 -0.07477 -0.56784 -0.07222 C -0.53073 -0.06551 -0.54166 -0.06713 -0.50781 -0.06458 L -0.49062 -0.05903 C -0.48633 -0.05764 -0.48203 -0.05694 -0.47786 -0.05509 C -0.4681 -0.05116 -0.45846 -0.04699 -0.44883 -0.0419 C -0.44661 -0.04051 -0.44466 -0.03773 -0.44245 -0.03611 C -0.43997 -0.03449 -0.4375 -0.03356 -0.43489 -0.03241 C -0.42213 -0.01852 -0.43828 -0.03518 -0.42213 -0.02083 C -0.41953 -0.01852 -0.41719 -0.01551 -0.41458 -0.01319 C -0.41185 -0.01088 -0.40872 -0.01018 -0.40599 -0.00764 C -0.40117 -0.00255 -0.39713 0.00509 -0.39206 0.00972 L -0.375 0.02477 C -0.37213 0.02732 -0.36927 0.03009 -0.3664 0.03241 C -0.36028 0.03773 -0.35482 0.04537 -0.34817 0.04769 C -0.34466 0.04907 -0.34101 0.04977 -0.3375 0.05162 C -0.3263 0.05671 -0.32825 0.05903 -0.31601 0.06296 C -0.31211 0.06412 -0.3082 0.06389 -0.30429 0.06482 C -0.29961 0.06597 -0.29492 0.06736 -0.29036 0.06875 C -0.28633 0.06991 -0.28255 0.07176 -0.27851 0.07245 C -0.27031 0.07431 -0.2539 0.07639 -0.2539 0.07639 C -0.23646 0.075 -0.21888 0.07546 -0.20143 0.07245 C -0.19687 0.07176 -0.19284 0.06736 -0.18854 0.06482 L -0.1789 0.05926 C -0.17786 0.05857 -0.17682 0.05764 -0.17565 0.05718 L -0.17135 0.05532 C -0.16823 0.05394 -0.16497 0.05324 -0.16172 0.05162 C -0.15456 0.04745 -0.14778 0.04097 -0.14036 0.03819 C -0.10807 0.02593 -0.14518 0.04097 -0.09961 0.01713 C -0.09609 0.01551 -0.09245 0.01505 -0.08893 0.01343 C -0.08463 0.01134 -0.07656 0.00532 -0.07174 0.00394 C -0.06823 0.00278 -0.06458 0.00255 -0.06107 0.00208 C -0.0582 0.00069 -0.05534 -0.00093 -0.05247 -0.00185 C -0.04896 -0.00278 -0.04531 -0.00347 -0.04179 -0.0037 L -3.54167E-6 2.96296E-6 Z " pathEditMode="relative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4.16667E-7 -3.7037E-7 C 0.02956 -0.01158 -0.01836 0.00671 0.02864 -0.00764 C 0.04166 -0.01181 0.05443 -0.01713 0.06732 -0.02153 L 0.12903 -0.04098 C 0.15338 -0.04931 0.17747 -0.05903 0.20182 -0.06667 C 0.32982 -0.10556 0.25026 -0.07176 0.37604 -0.12153 C 0.38099 -0.12338 0.55573 -0.18797 0.59336 -0.22153 L 0.60221 -0.2294 C 0.59844 -0.23588 0.59531 -0.24329 0.59114 -0.24885 C 0.58789 -0.25324 0.58385 -0.25579 0.58008 -0.2588 C 0.56536 -0.26991 0.55521 -0.27477 0.53932 -0.28218 C 0.52643 -0.28843 0.5138 -0.29561 0.50065 -0.3 C 0.4793 -0.30695 0.42877 -0.31412 0.40807 -0.3176 C 0.372 -0.3169 0.33594 -0.32107 0.3 -0.31551 C 0.27903 -0.3125 0.25846 -0.30186 0.23815 -0.29213 C 0.20091 -0.27385 0.17903 -0.25672 0.14674 -0.22153 C 0.13515 -0.20903 0.12383 -0.19607 0.11354 -0.18033 C 0.10156 -0.16181 0.09505 -0.13912 0.08711 -0.11551 C 0.08203 -0.08403 0.07721 -0.0713 0.08164 -0.03912 C 0.08229 -0.03357 0.08502 -0.02963 0.08711 -0.02547 C 0.09193 -0.01528 0.09778 -0.00672 0.10482 -0.00186 C 0.11224 0.00324 0.12018 0.00648 0.12799 0.00995 C 0.16706 0.02754 0.16002 0.02338 0.20403 0.03333 C 0.27422 0.03148 0.34453 0.03264 0.41471 0.02754 C 0.43763 0.02592 0.45703 0.01273 0.47864 0.00208 C 0.48307 -3.7037E-7 0.4875 -0.00186 0.49193 -0.00371 C 0.49479 -0.00649 0.49805 -0.00811 0.50065 -0.01158 C 0.50221 -0.01366 0.5039 -0.01621 0.50403 -0.01945 C 0.50469 -0.04815 0.50547 -0.07732 0.50286 -0.10579 C 0.49974 -0.14144 0.48854 -0.19167 0.47643 -0.22338 C 0.47122 -0.23681 0.46497 -0.24885 0.45872 -0.26065 C 0.44648 -0.28403 0.43489 -0.29954 0.41914 -0.31551 C 0.41406 -0.32061 0.39101 -0.33797 0.38372 -0.34098 C 0.37982 -0.34283 0.37565 -0.34236 0.37161 -0.34306 C 0.36354 -0.34098 0.35456 -0.34399 0.34739 -0.33704 C 0.33294 -0.32315 0.32174 -0.30024 0.30885 -0.28218 C 0.20716 -0.14167 0.35794 -0.35695 0.24375 -0.18426 C 0.23099 -0.16482 0.21693 -0.14838 0.20403 -0.1294 C 0.16562 -0.07246 0.13854 -0.03334 0.10703 0.02569 C 0.09974 0.03912 0.09271 0.05254 0.08607 0.06666 C 0.07916 0.08171 0.07239 0.09953 0.06836 0.11782 C 0.0668 0.12476 0.06614 0.13217 0.0651 0.13935 C 0.06354 0.16064 0.06237 0.16828 0.06614 0.19421 C 0.06666 0.19745 0.06914 0.19814 0.07057 0.2 C 0.07708 0.21759 0.07552 0.21713 0.09922 0.2 C 0.13073 0.17731 0.19401 0.11157 0.22383 0.07662 C 0.2806 0.01018 0.37265 -0.11019 0.40807 -0.19213 C 0.42278 -0.22593 0.43932 -0.25764 0.45221 -0.29399 C 0.47669 -0.36343 0.48411 -0.41505 0.49844 -0.49005 C 0.50234 -0.55 0.50573 -0.58797 0.50625 -0.64699 C 0.50638 -0.66528 0.50586 -0.68357 0.50508 -0.70186 C 0.50443 -0.7169 0.50182 -0.74699 0.50182 -0.74699 C 0.50221 -0.70903 0.50247 -0.67107 0.50286 -0.63334 C 0.50312 -0.60973 0.50364 -0.58611 0.50403 -0.56274 C 0.50482 -0.50371 0.50547 -0.44491 0.50625 -0.38611 C 0.50469 -0.29537 0.50625 -0.20417 0.50182 -0.11366 C 0.49987 -0.07524 0.48021 0.01226 0.47096 0.04722 C 0.45846 0.09444 0.45586 0.09861 0.43789 0.13333 C 0.4293 0.15 0.4263 0.15648 0.41471 0.16481 C 0.41146 0.16713 0.40807 0.16736 0.40469 0.16875 C 0.37786 0.1662 0.35091 0.16689 0.32422 0.16088 C 0.29049 0.15324 0.25586 0.14838 0.22383 0.12754 C 0.17487 0.09537 0.15104 0.08379 0.10586 0.03935 C 0.06771 0.00162 0.03541 -0.03519 0.00664 -0.09399 C -0.02279 -0.1544 -0.02643 -0.18658 -0.04297 -0.2588 C -0.04636 -0.28889 -0.05052 -0.31852 -0.053 -0.34885 C -0.05716 -0.40162 -0.0582 -0.46829 -0.05951 -0.52153 C -0.05847 -0.54815 -0.05807 -0.57524 -0.05625 -0.60186 C -0.05313 -0.64676 -0.04636 -0.70834 -0.03633 -0.75093 C -0.028 -0.78658 -0.01068 -0.8257 0.00443 -0.85255 C 0.01211 -0.86644 0.02044 -0.87963 0.02982 -0.88982 C 0.04049 -0.90139 0.05221 -0.90996 0.06393 -0.91736 C 0.09987 -0.93959 0.10247 -0.93496 0.13893 -0.93704 C 0.16393 -0.92963 0.18945 -0.92662 0.21393 -0.91528 C 0.22825 -0.9088 0.24206 -0.89769 0.25482 -0.88403 C 0.2763 -0.86065 0.33568 -0.78635 0.35846 -0.74098 C 0.37552 -0.70695 0.39062 -0.66991 0.40586 -0.63334 C 0.41706 -0.60602 0.42331 -0.58681 0.42903 -0.55672 C 0.43047 -0.54908 0.43125 -0.54098 0.43229 -0.53334 C 0.43359 -0.50787 0.43476 -0.50533 0.43008 -0.47639 C 0.42747 -0.45973 0.42278 -0.45232 0.41575 -0.44098 C 0.41146 -0.43426 0.40729 -0.42709 0.40247 -0.42153 C 0.38515 -0.4007 0.36497 -0.38264 0.34518 -0.37037 C 0.31979 -0.35463 0.27526 -0.33635 0.25039 -0.32732 C 0.20065 -0.30949 0.17018 -0.30232 0.11914 -0.29213 C 0.09674 -0.2875 0.07435 -0.28311 0.05182 -0.28033 C 0.03281 -0.27778 0.01354 -0.27778 -0.00547 -0.27639 C -0.04974 -0.28033 -0.0638 -0.2463 -0.07057 -0.2882 C -0.07097 -0.29074 -0.07136 -0.29329 -0.07162 -0.29607 C -0.07031 -0.31274 -0.06992 -0.32732 -0.06615 -0.34306 C -0.06432 -0.35047 -0.06224 -0.35787 -0.05951 -0.36459 C -0.05117 -0.38542 -0.04375 -0.40811 -0.03307 -0.42547 C -0.00977 -0.46297 -0.00768 -0.46875 0.01979 -0.50186 C 0.03242 -0.5169 0.04518 -0.53195 0.05846 -0.54491 C 0.07278 -0.5588 0.08776 -0.57037 0.1026 -0.58218 C 0.11562 -0.5926 0.12851 -0.6044 0.14232 -0.61158 C 0.15807 -0.62014 0.19075 -0.6294 0.19075 -0.6294 C 0.197 -0.62871 0.20364 -0.63125 0.2095 -0.62732 C 0.2125 -0.62547 0.21341 -0.61852 0.2151 -0.61366 C 0.22005 -0.59815 0.22604 -0.58334 0.22943 -0.56667 C 0.25508 -0.43912 0.24544 -0.49838 0.26028 -0.39005 C 0.26211 -0.36065 0.26445 -0.33125 0.26575 -0.30186 C 0.26992 -0.20672 0.26797 -0.1132 0.26354 -0.0176 C 0.26211 0.01412 0.25807 0.04537 0.25482 0.07662 C 0.25182 0.10486 0.24896 0.1331 0.24479 0.16088 C 0.23776 0.20787 0.23099 0.23264 0.21836 0.27453 C 0.21263 0.29351 0.20677 0.31342 0.19857 0.32963 C 0.19765 0.33125 0.19635 0.33217 0.19518 0.33356 C 0.19375 0.32569 0.19166 0.31805 0.19075 0.30995 C 0.18906 0.29444 0.18672 0.22615 0.18633 0.21782 C 0.18437 0.09791 0.1832 0.06389 0.1875 -0.09792 C 0.18828 -0.1257 0.19101 -0.15301 0.19414 -0.18033 C 0.19935 -0.22593 0.21133 -0.29121 0.22057 -0.33519 C 0.23151 -0.38681 0.23763 -0.41343 0.25482 -0.4588 C 0.27318 -0.50741 0.26732 -0.49954 0.28229 -0.51551 C 0.28411 -0.51482 0.28633 -0.51551 0.28789 -0.51366 C 0.29166 -0.5088 0.29466 -0.50232 0.29778 -0.49607 C 0.30833 -0.47408 0.31953 -0.45301 0.32864 -0.4294 C 0.34219 -0.39399 0.35924 -0.36204 0.3694 -0.32338 C 0.3931 -0.23403 0.38242 -0.27986 0.40143 -0.18611 C 0.4043 -0.15116 0.41028 -0.08843 0.41028 -0.05278 C 0.41028 -0.01621 0.40937 0.0206 0.4069 0.05694 C 0.40612 0.0699 0.40273 0.08194 0.40039 0.09421 C 0.39687 0.11226 0.39765 0.10926 0.39375 0.11967 C 0.38737 0.07847 0.39388 0.11875 0.38489 0.0706 C 0.3819 0.05439 0.37956 0.03773 0.37604 0.02176 C 0.37252 0.00509 0.36771 -0.01088 0.36393 -0.02732 C 0.35364 -0.07292 0.34557 -0.11991 0.33411 -0.16459 C 0.32903 -0.18496 0.32318 -0.20463 0.31875 -0.22547 C 0.31393 -0.24792 0.31002 -0.27084 0.30664 -0.29399 C 0.30156 -0.32894 0.29336 -0.4 0.29336 -0.4 C 0.2931 -0.40718 0.29049 -0.45209 0.29336 -0.45672 C 0.29648 -0.46181 0.30065 -0.44861 0.30443 -0.44491 C 0.30833 -0.44144 0.31276 -0.43936 0.31653 -0.43519 C 0.32161 -0.4294 0.32591 -0.42176 0.33086 -0.41551 C 0.35182 -0.38912 0.35495 -0.39144 0.36836 -0.36459 C 0.37109 -0.35903 0.37383 -0.35324 0.37604 -0.34699 C 0.37812 -0.34121 0.38034 -0.32824 0.38164 -0.32153 C 0.38125 -0.30973 0.38138 -0.29792 0.38047 -0.28611 C 0.38021 -0.28264 0.37956 -0.27894 0.37825 -0.27639 C 0.37539 -0.27084 0.37213 -0.26598 0.36836 -0.26274 C 0.34271 -0.23982 0.3513 -0.24399 0.32422 -0.23334 C 0.31172 -0.22824 0.29935 -0.22246 0.28672 -0.21945 C 0.25599 -0.21204 0.225 -0.20764 0.19414 -0.20186 C 0.16693 -0.20371 0.13958 -0.20348 0.1125 -0.20764 C 0.11015 -0.20811 0.10846 -0.2125 0.10703 -0.21551 C 0.10586 -0.21783 0.10547 -0.22084 0.10482 -0.22338 C 0.10443 -0.23125 0.10521 -0.23959 0.10364 -0.24699 C 0.10325 -0.24885 0.10117 -0.24653 0.10039 -0.24491 C 0.06419 -0.18079 0.10729 -0.25255 0.08268 -0.20579 C 0.07721 -0.19514 0.06784 -0.18357 0.06172 -0.17431 C 0.04114 -0.14329 0.05976 -0.16875 0.04193 -0.14491 C 0.04114 -0.14236 0.04049 -0.13959 0.03971 -0.13704 C 0.03906 -0.13519 0.03815 -0.13334 0.0375 -0.13125 C 0.03698 -0.1294 0.03672 -0.12732 0.03646 -0.12547 C 0.03932 -0.10996 0.03867 -0.11574 0.03646 -0.08611 C 0.03607 -0.08264 0.03489 -0.07963 0.03424 -0.07639 C 0.03333 -0.06875 0.03216 -0.05718 0.03086 -0.04885 C 0.0306 -0.04699 0.03021 -0.04491 0.02982 -0.04306 C 0.02943 -0.02338 0.02916 -0.00371 0.02864 0.01574 C 0.02838 0.02569 0.02812 0.03541 0.0276 0.04514 C 0.0263 0.06666 0.02643 0.04004 0.02643 0.05509 " pathEditMode="relative" ptsTypes="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4" t="30245" r="19759" b="29167"/>
          <a:stretch/>
        </p:blipFill>
        <p:spPr>
          <a:xfrm>
            <a:off x="870461" y="1010927"/>
            <a:ext cx="4857008" cy="3859481"/>
          </a:xfrm>
        </p:spPr>
      </p:pic>
      <p:pic>
        <p:nvPicPr>
          <p:cNvPr id="15" name="圖片版面配置區 1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>
            <a:fillRect/>
          </a:stretch>
        </p:blipFill>
        <p:spPr/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9" y="481983"/>
            <a:ext cx="2730674" cy="26805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98" y="837749"/>
            <a:ext cx="2793304" cy="27181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36" y="3162553"/>
            <a:ext cx="3093929" cy="26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p:transition spd="slow" advClick="0" advTm="2000">
    <p:wheel spokes="1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1.11111E-6 C -0.02265 -0.0044 0.00117 -0.00093 -0.04179 0.00393 C -0.0539 0.00509 -0.06614 0.00509 -0.07825 0.00579 L -0.12213 0.01713 C -0.17461 0.02917 -0.18997 0.02986 -0.24427 0.04005 L -0.3 0.05139 L -0.41784 0.07245 L -0.46393 0.09143 C -0.47435 0.0956 -0.50781 0.10556 -0.52174 0.11435 C -0.5263 0.11713 -0.53034 0.12199 -0.53463 0.12569 C -0.53789 0.12847 -0.54101 0.13079 -0.54427 0.13333 C -0.54609 0.13657 -0.54817 0.13935 -0.54961 0.14282 C -0.55169 0.14768 -0.55547 0.16181 -0.55716 0.16759 C -0.55742 0.17106 -0.55924 0.19375 -0.55924 0.1963 C -0.55924 0.21528 -0.56002 0.23449 -0.5582 0.25347 C -0.55742 0.26134 -0.55455 0.26806 -0.55182 0.27431 C -0.54323 0.29444 -0.53411 0.30231 -0.5207 0.3125 C -0.51028 0.32037 -0.49961 0.32824 -0.48854 0.33333 C -0.4763 0.33912 -0.46367 0.3419 -0.45104 0.34491 C -0.4112 0.3537 -0.38737 0.35347 -0.34609 0.35625 C -0.32643 0.3544 -0.30664 0.3544 -0.28711 0.35046 C -0.24609 0.34213 -0.20364 0.32454 -0.16393 0.30486 C -0.14518 0.2956 -0.12656 0.28588 -0.1082 0.27431 C -0.0789 0.25579 -0.06784 0.24861 -0.04609 0.22106 C -0.04192 0.21574 -0.03776 0.21042 -0.03424 0.20393 C -0.03008 0.19606 -0.02617 0.18218 -0.02461 0.17153 C -0.02291 0.15833 -0.02044 0.13148 -0.02044 0.13148 C -0.02148 0.10046 -0.02109 0.06898 -0.02357 0.03819 C -0.02591 0.00856 -0.03672 -0.025 -0.04505 -0.04954 C -0.05703 -0.08495 -0.06146 -0.09398 -0.07721 -0.12384 C -0.08164 -0.13241 -0.08593 -0.14144 -0.09114 -0.14861 C -0.09518 -0.1544 -0.11185 -0.16944 -0.11784 -0.17338 C -0.12252 -0.17616 -0.12995 -0.17778 -0.13502 -0.17894 C -0.14179 -0.17454 -0.14935 -0.17292 -0.15534 -0.16574 C -0.1914 -0.12176 -0.222 -0.05579 -0.25078 1.11111E-6 C -0.27591 0.04884 -0.30885 0.11319 -0.32461 0.16968 C -0.32929 0.18611 -0.33476 0.20185 -0.33854 0.21921 C -0.34297 0.23866 -0.34427 0.25949 -0.34609 0.28009 C -0.34466 0.29583 -0.3444 0.31227 -0.34179 0.32778 C -0.34049 0.33565 -0.33711 0.3419 -0.33424 0.34861 C -0.3306 0.35741 -0.3207 0.37569 -0.31614 0.38102 C -0.31185 0.38588 -0.3069 0.38889 -0.30221 0.39236 C -0.28359 0.40602 -0.28593 0.40347 -0.26575 0.41157 C -0.23711 0.40579 -0.2082 0.4044 -0.18008 0.39444 C -0.15169 0.38449 -0.0608 0.29282 -0.05677 0.28773 C -0.03216 0.25602 -0.00195 0.23472 0.01706 0.19236 C 0.02683 0.17083 0.04427 0.13472 0.05248 0.10856 C 0.0586 0.08958 0.06393 0.06343 0.06745 0.0419 C 0.06875 0.03449 0.06966 0.02662 0.07071 0.01898 C 0.0711 0.01389 0.07123 0.0088 0.07175 0.00393 C 0.07201 0.00185 0.07188 -0.00278 0.07279 -0.00185 C 0.08229 0.00718 0.09037 0.02037 0.09961 0.03056 C 0.13216 0.06597 0.17331 0.10509 0.20782 0.12963 C 0.25977 0.16643 0.3125 0.19954 0.36537 0.23241 C 0.3918 0.24907 0.4194 0.26042 0.44571 0.27824 L 0.51641 0.32569 C 0.52318 0.33912 0.53347 0.34884 0.53672 0.36574 C 0.54649 0.41551 0.54323 0.4206 0.52813 0.43056 C 0.52214 0.43449 0.51628 0.43935 0.5099 0.4419 C 0.43164 0.47338 0.42292 0.47616 0.34922 0.48588 C 0.32396 0.48912 0.29857 0.49097 0.27318 0.49352 C 0.20104 0.49143 0.12878 0.49421 0.05677 0.48773 C 0.03854 0.48611 0.02084 0.47616 0.00313 0.46875 C -0.01914 0.45903 -0.03333 0.45231 -0.05143 0.43056 C -0.06237 0.41736 -0.06575 0.40972 -0.07291 0.39236 C -0.07838 0.37917 -0.08541 0.36759 -0.08893 0.35255 C -0.09284 0.33588 -0.09713 0.31968 -0.10078 0.30301 C -0.10247 0.29468 -0.10468 0.28657 -0.10612 0.27824 C -0.10859 0.2625 -0.10989 0.24606 -0.1125 0.23056 C -0.11354 0.22407 -0.11484 0.21782 -0.11575 0.21157 C -0.11771 0.19699 -0.11797 0.1912 -0.11901 0.17708 C -0.11679 0.17014 -0.11692 0.1581 -0.1125 0.15625 C -0.09323 0.14792 -0.08229 0.15903 -0.0664 0.16759 C -0.02916 0.18819 -0.0776 0.15671 -0.00651 0.20579 C 0.00222 0.21181 0.02956 0.23079 0.03959 0.24005 C 0.0461 0.24606 0.05026 0.25185 0.05573 0.25903 C 0.05638 0.26157 0.05716 0.26412 0.05782 0.26667 C 0.05834 0.26852 0.05938 0.2706 0.05886 0.27245 C 0.05834 0.27431 0.05677 0.27431 0.05573 0.27431 C 0.04532 0.27546 0.03503 0.27546 0.02461 0.27616 L -0.02044 0.28009 C -0.17578 0.27315 -0.20508 0.28542 -0.3289 0.24954 C -0.35586 0.2419 -0.38307 0.23472 -0.40924 0.22106 C -0.44036 0.20486 -0.47005 0.18032 -0.50039 0.15995 C -0.50351 0.1544 -0.50768 0.14977 -0.51002 0.14282 C -0.51172 0.13796 -0.51237 0.13148 -0.51211 0.12569 C -0.51172 0.11412 -0.51054 0.10208 -0.50781 0.09143 C -0.50612 0.08449 -0.50247 0.07963 -0.49935 0.07431 C -0.4862 0.05231 -0.47929 0.04792 -0.45963 0.03611 C -0.42591 0.0162 -0.38867 0.00231 -0.35364 -0.00579 C -0.32942 -0.01134 -0.30508 -0.01458 -0.28073 -0.01713 C -0.25547 -0.01968 -0.23008 -0.01968 -0.20468 -0.02083 C -0.16393 -0.01898 -0.12304 -0.02176 -0.08255 -0.01528 C -0.07122 -0.01343 -0.05976 -0.00741 -0.05039 0.00393 C -0.0401 0.0162 -0.03398 0.03681 -0.02578 0.05347 C -0.025 0.05903 -0.02422 0.06481 -0.02357 0.0706 C -0.022 0.08495 -0.02135 0.09468 -0.01927 0.10856 C -0.01732 0.12199 -0.0151 0.13518 -0.01289 0.14861 C -0.01185 0.15509 -0.0112 0.16157 -0.00963 0.16759 C -0.0082 0.17338 -0.00638 0.1787 -0.00534 0.18472 C -0.00013 0.21643 0.00052 0.22731 0.00313 0.25532 C 0.00209 0.28264 0.00157 0.30995 -1.66667E-6 0.33727 C -0.00026 0.34143 -0.00221 0.35069 -0.00429 0.3544 C -0.00521 0.35602 -0.00651 0.35694 -0.00755 0.3581 C -0.02122 0.35417 -0.00716 0.35926 -0.0289 0.34491 C -0.05273 0.32917 -0.07682 0.31412 -0.10078 0.29907 L -0.15651 0.26481 C -0.1957 0.24074 -0.22799 0.22407 -0.26471 0.18866 C -0.28242 0.17153 -0.32044 0.12731 -0.33646 0.09537 C -0.34258 0.08287 -0.34648 0.06736 -0.35143 0.05347 C -0.35325 0.02338 -0.35716 -0.00903 -0.34817 -0.03796 C -0.33229 -0.09005 -0.3125 -0.11667 -0.28502 -0.14282 C -0.275 -0.15232 -0.26458 -0.16065 -0.2539 -0.16759 C -0.24284 -0.17477 -0.23112 -0.1794 -0.21966 -0.18472 C -0.21107 -0.18889 -0.20273 -0.19398 -0.19401 -0.1963 C -0.1858 -0.19838 -0.17747 -0.19745 -0.16927 -0.19815 C -0.1539 -0.19491 -0.13841 -0.19421 -0.12317 -0.18866 C -0.1039 -0.18148 -0.08646 -0.16319 -0.0707 -0.14282 C -0.06315 -0.1331 -0.05599 -0.12222 -0.04935 -0.11042 C -0.04479 -0.10255 -0.0414 -0.09259 -0.0375 -0.0838 C -0.03607 -0.05139 -0.03177 -0.01898 -0.0332 0.01343 C -0.03398 0.02917 -0.03984 0.04306 -0.04401 0.05718 C -0.05521 0.09537 -0.06341 0.10856 -0.07825 0.14491 C -0.08385 0.15856 -0.08828 0.17361 -0.09427 0.18681 C -0.12148 0.24583 -0.15325 0.29768 -0.18854 0.34097 C -0.20729 0.36389 -0.24075 0.3912 -0.26146 0.40579 C -0.28268 0.42083 -0.31718 0.44213 -0.34075 0.45139 C -0.34987 0.45509 -0.35924 0.45648 -0.36862 0.45903 C -0.37578 0.45856 -0.38333 0.46204 -0.38997 0.45718 C -0.39271 0.45532 -0.39127 0.44699 -0.39218 0.4419 C -0.3931 0.43681 -0.39453 0.43194 -0.39531 0.42685 C -0.39739 0.41481 -0.40078 0.39051 -0.40078 0.39051 C -0.4 0.37153 -0.40065 0.35208 -0.39857 0.33333 C -0.39388 0.2912 -0.38164 0.26343 -0.36758 0.2287 C -0.36002 0.21042 -0.35364 0.18981 -0.34388 0.17523 C -0.30521 0.11713 -0.26523 0.06088 -0.22291 0.01157 C -0.20768 -0.00625 -0.18958 -0.01366 -0.17252 -0.02477 C -0.1582 -0.03403 -0.1082 -0.06157 -0.09114 -0.06667 C -0.08229 -0.06921 -0.07317 -0.06782 -0.06432 -0.06852 C -0.05247 -0.06736 -0.04062 -0.06852 -0.0289 -0.06482 C -0.02278 -0.06273 -0.01146 -0.04607 -0.00755 -0.03796 C -0.00468 -0.03218 -0.00234 -0.02569 -1.66667E-6 -0.01898 C 0.00573 -0.00232 0.01159 0.01991 0.01498 0.03819 C 0.01641 0.04606 0.02071 0.08472 0.02136 0.09143 C 0.02214 0.12986 0.02409 0.15162 0.02032 0.18681 C 0.01875 0.20208 0.0099 0.25556 0.00638 0.26667 C -0.00872 0.31505 -0.02109 0.34606 -0.04401 0.37917 C -0.05169 0.39028 -0.05989 0.40093 -0.06862 0.40949 C -0.08607 0.42708 -0.10325 0.43495 -0.12213 0.44583 C -0.1332 0.44329 -0.14479 0.44444 -0.15534 0.43819 C -0.1595 0.43565 -0.16198 0.42778 -0.16393 0.42106 C -0.17239 0.39259 -0.17968 0.36319 -0.18646 0.33333 C -0.19101 0.31343 -0.197 0.26018 -0.19935 0.2419 C -0.20182 0.17569 -0.20442 0.13681 -0.19817 0.06296 C -0.19557 0.03079 -0.17578 -0.04722 -0.16718 -0.07431 C -0.1595 -0.09815 -0.15065 -0.12083 -0.1414 -0.14282 C -0.12448 -0.18333 -0.10429 -0.22292 -0.08151 -0.25324 C -0.07187 -0.2662 -0.06093 -0.27569 -0.05039 -0.28565 C -0.03489 -0.30023 -0.02929 -0.3037 -0.01614 -0.31227 C -0.00091 -0.29699 -0.00703 -0.30694 -1.66667E-6 -0.25532 C 0.00248 -0.23704 0.0056 -0.17755 0.00638 -0.16389 C 0.00313 -0.10926 0.00274 -0.05394 -0.00325 1.11111E-6 C -0.00703 0.03426 -0.01484 0.0669 -0.02252 0.09907 C -0.04284 0.1838 -0.05781 0.21968 -0.08997 0.29329 C -0.10338 0.32407 -0.11718 0.35417 -0.13177 0.38287 C -0.15468 0.42778 -0.17695 0.47431 -0.20247 0.51435 L -0.22929 0.55625 C -0.22187 0.5169 -0.23711 0.59954 -0.225 0.45347 C -0.22409 0.4419 -0.2207 0.43125 -0.21758 0.42106 C -0.2056 0.38218 -0.19518 0.35278 -0.17786 0.32199 C -0.16836 0.30509 -0.17265 0.31065 -0.16614 0.30301 C -0.16497 0.30671 -0.16406 0.31065 -0.16289 0.31435 C -0.15898 0.32708 -0.15351 0.33866 -0.15104 0.35255 C -0.14218 0.40324 -0.12903 0.45231 -0.12435 0.50486 C -0.12252 0.52454 -0.12057 0.54421 -0.11901 0.56389 C -0.11549 0.60532 -0.11497 0.61505 -0.1125 0.65162 C -0.11211 0.66296 -0.11237 0.69722 -0.11146 0.68588 C -0.08906 0.42639 -0.12851 0.74352 -0.09114 0.44583 C -0.08515 0.39861 -0.07357 0.32593 -0.06536 0.28009 C -0.05612 0.22847 -0.04166 0.15625 -0.02786 0.11042 L -0.02044 0.08565 C -0.0151 0.11065 -0.0181 0.09213 -0.01614 0.12384 C -0.01445 0.14931 -0.01067 0.2 -0.01067 0.2 C -0.01041 0.21273 -0.01015 0.22546 -0.00963 0.23819 C -0.00911 0.25093 -0.00794 0.26343 -0.00755 0.27616 C -0.0069 0.29537 -0.00677 0.31435 -0.00651 0.33333 C -0.00429 0.29792 -0.00677 0.33611 -0.00325 0.29329 C -0.00247 0.2838 -0.00208 0.27431 -0.00104 0.26481 C 0.00039 0.25139 0.00261 0.23819 0.0043 0.22477 C 0.00586 0.21157 0.0069 0.19815 0.0086 0.18472 C 0.01055 0.16875 0.01302 0.15324 0.01498 0.13727 C 0.01966 0.09884 0.01836 0.1044 0.02136 0.07245 C 0.02657 0.01759 0.02565 0.04491 0.02565 0.00185 " pathEditMode="relative" ptsTypes="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-5.92593E-6 L 7.08333E-6 -5.92593E-6 C -0.02187 -0.00302 -0.0289 -0.00487 -0.05689 -5.92593E-6 C -0.06484 0.00138 -0.07278 0.00462 -0.08046 0.00948 C -0.10702 0.02615 -0.11926 0.03356 -0.13827 0.06087 C -0.14283 0.06735 -0.14726 0.07407 -0.15116 0.08194 C -0.15767 0.09467 -0.16067 0.10833 -0.1651 0.12383 C -0.16536 0.13055 -0.16731 0.17106 -0.16718 0.17522 C -0.1664 0.19745 -0.16575 0.22013 -0.16288 0.24189 C -0.16106 0.25532 -0.15676 0.26758 -0.15325 0.27985 C -0.14973 0.29235 -0.14622 0.30508 -0.14153 0.3162 C -0.13619 0.3287 -0.13007 0.34027 -0.1233 0.35045 C -0.10937 0.37106 -0.08997 0.38865 -0.07291 0.39791 C -0.04713 0.41226 -0.03189 0.41249 -0.00546 0.41712 C 0.01459 0.41481 0.05548 0.42083 0.07917 0.39791 C 0.08634 0.3912 0.08985 0.38032 0.09428 0.36944 C 0.09493 0.36319 0.09584 0.35694 0.09636 0.35045 C 0.09714 0.34073 0.09832 0.30022 0.09858 0.29328 C 0.09923 0.27615 0.10001 0.25902 0.10066 0.24189 C 0.10105 0.21897 0.10118 0.19606 0.1017 0.17337 C 0.10235 0.14721 0.10404 0.12129 0.10391 0.09513 C 0.10339 0.01643 0.10261 -0.06251 0.09962 -0.14098 C 0.09871 -0.16297 0.09506 -0.18427 0.09207 -0.2058 C 0.08816 -0.23473 0.08438 -0.25973 0.07709 -0.28589 C 0.07462 -0.29468 0.07123 -0.30603 0.06641 -0.31251 C 0.06511 -0.31413 0.06355 -0.31505 0.06212 -0.31621 C 0.04766 -0.2757 0.04623 -0.26922 0.01707 -0.22292 C 0.00704 -0.20695 -0.00325 -0.19167 -0.01288 -0.17524 C -0.03606 -0.13589 -0.0595 -0.097 -0.0815 -0.05533 C -0.1026 -0.01529 -0.12864 0.01782 -0.14465 0.06481 C -0.17304 0.14745 -0.18385 0.16087 -0.19609 0.23425 C -0.19804 0.24606 -0.19895 0.25833 -0.20038 0.27036 C -0.20129 0.2905 -0.20247 0.30138 -0.20038 0.32175 C -0.20012 0.32407 -0.19895 0.32569 -0.1983 0.32754 C -0.19713 0.32684 -0.1957 0.32708 -0.19504 0.32569 C -0.19283 0.32083 -0.14843 0.21504 -0.14791 0.21319 C -0.13007 0.16249 -0.10741 0.11596 -0.09426 0.06087 C -0.06796 -0.05001 -0.07929 0.00462 -0.06002 -0.10302 C -0.0582 -0.12455 -0.05663 -0.14607 -0.05468 -0.1676 C -0.05299 -0.18612 -0.05051 -0.20441 -0.04934 -0.22292 C -0.04843 -0.23681 -0.04882 -0.25093 -0.0483 -0.26482 C -0.04778 -0.2757 -0.04687 -0.28635 -0.04609 -0.29723 C -0.03801 -0.2683 -0.03124 -0.2426 -0.02043 -0.21529 C 0.02332 -0.10533 0.05261 -0.0463 0.1017 0.05902 C 0.13269 0.12545 0.13035 0.11596 0.15417 0.17893 C 0.15873 0.19073 0.16342 0.20254 0.16707 0.21527 C 0.16993 0.22476 0.17839 0.25208 0.17345 0.24559 C 0.1254 0.18379 0.16068 0.22545 0.11459 0.17893 L 0.01394 0.07615 C -0.00872 0.0537 -0.03202 0.03379 -0.05468 0.01133 C -0.09452 -0.02779 -0.14687 -0.08218 -0.18437 -0.12964 C -0.20507 -0.15603 -0.26327 -0.23774 -0.28176 -0.27617 C -0.29674 -0.30742 -0.31366 -0.36968 -0.3246 -0.40765 C -0.33046 -0.46297 -0.33411 -0.47455 -0.32682 -0.53728 C -0.32525 -0.55024 -0.319 -0.5507 -0.31392 -0.55232 C -0.27825 -0.53126 -0.29713 -0.54422 -0.24426 -0.49723 C -0.24049 -0.49376 -0.17968 -0.43797 -0.17682 -0.43427 C -0.13658 -0.38172 -0.12682 -0.37547 -0.09856 -0.32385 C -0.09348 -0.31459 -0.07369 -0.27431 -0.06861 -0.26112 C -0.06523 -0.25209 -0.06301 -0.24191 -0.06002 -0.23242 C -0.05767 -0.22524 -0.05455 -0.21899 -0.0526 -0.21158 C -0.04908 -0.19862 -0.04752 -0.18427 -0.044 -0.17154 C -0.04257 -0.16644 -0.04088 -0.16158 -0.03971 -0.15626 C -0.03749 -0.14654 -0.03736 -0.13982 -0.03645 -0.12964 C -0.03749 -0.10996 -0.03762 -0.09005 -0.03971 -0.07061 C -0.03997 -0.0676 -0.04843 -0.05279 -0.04934 -0.0514 C -0.05637 -0.04167 -0.06119 -0.03728 -0.06965 -0.03242 C -0.07278 -0.0308 -0.07616 -0.02987 -0.07929 -0.02871 C -0.09296 -0.03172 -0.10689 -0.03126 -0.12004 -0.0382 C -0.15338 -0.05556 -0.18398 -0.08959 -0.2164 -0.11066 C -0.2332 -0.1213 -0.25025 -0.13126 -0.26679 -0.14283 C -0.31119 -0.17385 -0.36523 -0.2183 -0.40286 -0.26297 C -0.43984 -0.30672 -0.42551 -0.28566 -0.44791 -0.322 C -0.44895 -0.3257 -0.45025 -0.32941 -0.45103 -0.33334 C -0.45168 -0.33589 -0.45299 -0.3389 -0.45221 -0.34098 C -0.45012 -0.34677 -0.44648 -0.35001 -0.44361 -0.35441 C -0.43176 -0.35255 -0.41991 -0.35232 -0.4082 -0.34862 C -0.40012 -0.34607 -0.39244 -0.34029 -0.38463 -0.33519 C -0.35702 -0.31737 -0.32916 -0.30047 -0.30221 -0.2801 C -0.26093 -0.24908 -0.21939 -0.21876 -0.18007 -0.18103 C -0.09309 -0.09792 -0.02616 -0.0132 0.04714 0.10277 C 0.06615 0.13286 0.08204 0.16874 0.09962 0.20184 C 0.1043 0.22962 0.10938 0.23865 0.106 0.26272 C 0.1047 0.27268 0.09506 0.2743 0.09207 0.27615 C 0.08386 0.28078 0.07592 0.28749 0.06746 0.28934 C 0.04871 0.29374 0.02957 0.29328 0.01068 0.29513 C -0.04426 0.2912 -0.07473 0.2993 -0.12434 0.26272 C -0.1345 0.25532 -0.14296 0.24166 -0.15116 0.22846 C -0.15637 0.2199 -0.15963 0.20809 -0.16392 0.19814 C -0.16575 0.18217 -0.16861 0.16666 -0.16926 0.15045 C -0.16978 0.14027 -0.16913 0.12962 -0.16718 0.1199 C -0.16614 0.11481 -0.16366 0.11018 -0.1608 0.10856 C -0.14713 0.10092 -0.13293 0.09837 -0.119 0.09328 C -0.08971 0.09513 -0.06002 0.09073 -0.03111 0.09907 C 0.04011 0.11944 0.11602 0.16342 0.17996 0.22476 C 0.19545 0.23958 0.20782 0.26272 0.22175 0.28194 C 0.25639 0.38147 0.21693 0.26365 0.24532 0.3618 C 0.25014 0.3787 0.2629 0.40971 0.26889 0.42476 C 0.26967 0.42661 0.26759 0.42083 0.26667 0.41897 C 0.26355 0.41203 0.26095 0.40393 0.25704 0.39791 C 0.23816 0.36944 0.21863 0.34189 0.20027 0.31226 L 0.10704 0.1618 C 0.06733 0.09675 0.07175 0.1067 0.04063 0.0361 C 0.03933 0.03333 0.03855 0.02985 0.03751 0.02661 C 0.03282 0.0324 0.02774 0.03726 0.02358 0.04374 C 0.01954 0.04999 0.01589 0.05694 0.01277 0.06481 C -0.01705 0.14073 -0.04557 0.21851 -0.07499 0.29513 C -0.08059 0.30948 -0.08645 0.32314 -0.09218 0.33703 C -0.1151 0.39328 -0.11353 0.39351 -0.14465 0.45138 C -0.1496 0.46041 -0.15533 0.46782 -0.1608 0.47615 C -0.07968 0.5155 -0.11822 0.4993 0.07175 0.44745 C 0.21785 0.40763 0.34363 0.32545 0.47878 0.21712 C 0.50157 0.19883 0.52032 0.16758 0.54102 0.14282 C 0.54311 0.12383 0.54636 0.10508 0.5474 0.08564 C 0.54832 0.06874 0.53868 0.03865 0.53568 0.02846 C 0.52852 0.00508 0.51954 -0.02107 0.50886 -0.04005 C 0.5043 -0.04816 0.49936 -0.05556 0.49389 -0.06112 C 0.48816 -0.06644 0.48191 -0.06968 0.47566 -0.07246 C 0.44753 -0.08519 0.42501 -0.08195 0.39415 -0.0838 C 0.36967 -0.08218 0.33438 -0.08033 0.31277 -0.07431 C 0.28126 -0.06575 0.21524 -0.04492 0.17462 -0.02292 C 0.12449 0.00439 0.0754 0.03772 0.02462 0.06087 C -0.17395 0.15138 0.05248 0.04606 -0.13723 0.14096 C -0.15924 0.15184 -0.18189 0.15856 -0.20364 0.17129 L -0.20676 0.17337 L -0.03437 0.06851 " pathEditMode="relative" ptsTypes="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0023 C -0.01966 0.01088 -0.00117 0.00208 -0.02669 0.00972 C -0.06718 0.02199 -0.0444 0.01852 -0.09088 0.0287 C -0.10768 0.03241 -0.12448 0.03495 -0.14127 0.03819 C -0.19179 0.04838 -0.27239 0.0669 -0.3138 0.08009 C -0.34127 0.08912 -0.36901 0.0956 -0.39622 0.10694 C -0.41237 0.11342 -0.40573 0.10995 -0.41666 0.11643 C -0.41705 0.11944 -0.41784 0.12268 -0.41771 0.12592 C -0.41731 0.1331 -0.41028 0.15023 -0.40911 0.15255 C -0.40625 0.1588 -0.40286 0.16435 -0.39948 0.16967 C -0.3858 0.19213 -0.3789 0.20116 -0.36198 0.21921 C -0.3526 0.2294 -0.34323 0.24005 -0.33307 0.24792 C -0.31992 0.25787 -0.30612 0.26528 -0.29231 0.27245 C -0.27721 0.28055 -0.26185 0.28842 -0.24635 0.29352 C -0.19505 0.31042 -0.16601 0.31065 -0.11341 0.31643 C -0.06953 0.31065 -0.02539 0.30926 0.01836 0.2993 C 0.03529 0.29537 0.05144 0.28403 0.06758 0.27454 C 0.09349 0.25926 0.09414 0.25648 0.11263 0.23634 C 0.11446 0.23194 0.11758 0.22847 0.11797 0.22315 C 0.11993 0.19398 0.11354 0.1743 0.10508 0.15069 C 0.09831 0.13171 0.09232 0.1118 0.08477 0.09352 C 0.06862 0.05463 0.06146 0.0338 0.04519 0.00208 C 0.04037 -0.00718 0.02123 -0.04005 0.01732 -0.04352 C 0.01511 -0.0456 0.01302 -0.04769 0.01081 -0.04931 C 0.0069 -0.05232 0.00404 -0.05324 0.00013 -0.05509 C -0.00599 -0.0544 -0.01224 -0.05556 -0.0181 -0.05324 C -0.02278 -0.05116 -0.02656 -0.04514 -0.03099 -0.04167 C -0.03945 -0.03495 -0.04817 -0.0294 -0.05664 -0.02269 C -0.06888 -0.01296 -0.08073 -0.00162 -0.0931 0.00787 C -0.12929 0.03518 -0.16601 0.06065 -0.20234 0.08773 C -0.22031 0.10116 -0.23802 0.1162 -0.25599 0.12963 C -0.27474 0.14398 -0.29414 0.15625 -0.31276 0.17153 L -0.3931 0.23819 C -0.41914 0.25995 -0.40937 0.24861 -0.4263 0.27245 C -0.42682 0.2743 -0.4306 0.2838 -0.4306 0.28773 C -0.4306 0.29375 -0.42786 0.29676 -0.42526 0.2993 C -0.42044 0.30393 -0.41797 0.30347 -0.41237 0.30486 C -0.39518 0.30231 -0.37773 0.30347 -0.36093 0.29722 C -0.34466 0.29143 -0.29036 0.24653 -0.27838 0.23634 C -0.23789 0.20208 -0.21458 0.18171 -0.17773 0.13542 C -0.16419 0.11852 -0.15143 0.09977 -0.13919 0.08009 C -0.12109 0.05162 -0.10573 0.02569 -0.09414 -0.01134 C -0.09127 -0.02014 -0.08984 -0.03033 -0.08776 -0.03982 C -0.08737 -0.04607 -0.08672 -0.05255 -0.08672 -0.0588 C -0.08672 -0.07755 -0.08672 -0.07616 -0.0888 -0.0875 C -0.08841 -0.07477 -0.08815 -0.06204 -0.08776 -0.04931 C -0.0875 -0.04236 -0.08685 -0.03542 -0.08672 -0.02847 C -0.08619 -0.0132 -0.08593 0.00208 -0.08554 0.01736 C -0.08593 0.03704 -0.0858 0.05671 -0.08672 0.07639 C -0.08685 0.08102 -0.08789 0.08542 -0.0888 0.08981 C -0.09062 0.09768 -0.09492 0.11204 -0.09843 0.11829 C -0.10534 0.13055 -0.10963 0.13194 -0.11875 0.13727 C -0.12448 0.14074 -0.13007 0.14491 -0.13593 0.14676 C -0.14375 0.1493 -0.15169 0.1493 -0.1595 0.15069 C -0.1845 0.1463 -0.20963 0.14444 -0.2345 0.13727 C -0.25013 0.13287 -0.26549 0.12477 -0.2806 0.11643 C -0.31979 0.09467 -0.34778 0.07268 -0.3845 0.03819 C -0.40091 0.02292 -0.41744 0.00741 -0.43268 -0.01134 C -0.46276 -0.04792 -0.49518 -0.08079 -0.52057 -0.12732 C -0.53984 -0.16273 -0.56159 -0.20023 -0.57838 -0.23982 C -0.59088 -0.26875 -0.60312 -0.29792 -0.6138 -0.32917 C -0.61862 -0.34329 -0.62448 -0.37477 -0.62448 -0.37477 C -0.625 -0.38125 -0.62734 -0.39769 -0.62343 -0.40324 C -0.62096 -0.40695 -0.61692 -0.40463 -0.6138 -0.40533 C -0.58632 -0.39954 -0.55859 -0.3963 -0.53125 -0.3882 C -0.50065 -0.3787 -0.38698 -0.30533 -0.38554 -0.3044 C -0.30755 -0.24259 -0.30078 -0.24445 -0.24205 -0.18079 C -0.20364 -0.13935 -0.16953 -0.10625 -0.13698 -0.05509 C -0.12656 -0.03866 -0.11562 -0.02292 -0.10703 -0.0037 C -0.10416 0.00278 -0.10117 0.0088 -0.09843 0.01551 C -0.09505 0.02361 -0.0888 0.04028 -0.0888 0.04028 C -0.08841 0.04329 -0.08815 0.04653 -0.08776 0.04977 C -0.0875 0.05162 -0.08672 0.05347 -0.08672 0.05532 C -0.08672 0.06134 -0.08945 0.06458 -0.09205 0.0669 C -0.10104 0.075 -0.10703 0.07407 -0.11771 0.07824 C -0.1263 0.08171 -0.13476 0.08657 -0.14349 0.08981 C -0.17409 0.10069 -0.18593 0.10046 -0.21849 0.10694 L -0.26341 0.11643 C -0.3056 0.11389 -0.34778 0.11389 -0.38984 0.1088 C -0.40507 0.10694 -0.42304 0.09606 -0.43698 0.08403 C -0.4414 0.08009 -0.44596 0.07616 -0.44987 0.0706 C -0.45521 0.06319 -0.45807 0.05463 -0.46054 0.04398 C -0.46172 0.03912 -0.46276 0.0338 -0.4638 0.0287 C -0.46419 0.0243 -0.46445 0.01991 -0.46484 0.01551 C -0.46523 0.01157 -0.46588 0.00787 -0.46588 0.00393 C -0.46588 -0.00556 -0.46601 -0.01528 -0.46484 -0.02454 C -0.46341 -0.03542 -0.45521 -0.04815 -0.45091 -0.05324 C -0.4388 -0.06759 -0.40898 -0.08843 -0.39948 -0.09306 C -0.3638 -0.11134 -0.30937 -0.12454 -0.27409 -0.13125 C -0.24713 -0.13634 -0.21992 -0.13889 -0.19271 -0.14259 C -0.12044 -0.14005 -0.03815 -0.14792 0.03542 -0.12176 C 0.05339 -0.11528 0.07045 -0.10394 0.08802 -0.09514 C 0.10547 -0.07708 0.11993 -0.06875 0.13086 -0.03796 C 0.1349 -0.02639 0.13659 -0.0125 0.13946 0.00023 C 0.14063 0.02176 0.14284 0.05463 0.14258 0.07639 C 0.14232 0.10185 0.14128 0.12708 0.1405 0.15255 C 0.14037 0.15694 0.13894 0.20185 0.13828 0.20972 C 0.13724 0.2243 0.13672 0.23935 0.13399 0.25347 C 0.13138 0.26759 0.13099 0.27801 0.12227 0.28588 C 0.11107 0.29583 0.11615 0.29305 0.103 0.29722 C 0.09688 0.2993 0.09089 0.30231 0.08477 0.30301 C 0.06693 0.30486 0.04909 0.3044 0.03125 0.30486 L -0.18945 0.30301 C -0.20989 0.30231 -0.23021 0.29861 -0.25052 0.29537 C -0.28984 0.28912 -0.32955 0.2868 -0.36849 0.27454 C -0.43385 0.2537 -0.40065 0.26505 -0.4681 0.24028 C -0.47122 0.23634 -0.47487 0.23333 -0.47773 0.2287 C -0.48437 0.21782 -0.48007 0.19977 -0.47877 0.1868 C -0.47812 0.18079 -0.47435 0.16991 -0.47239 0.16597 C -0.47122 0.16342 -0.4694 0.16227 -0.4681 0.16018 C -0.46549 0.15648 -0.46341 0.15185 -0.46054 0.14884 C -0.45169 0.13889 -0.44544 0.13981 -0.43489 0.13542 C -0.4263 0.13194 -0.41784 0.12662 -0.40911 0.12407 C -0.39713 0.12037 -0.38489 0.11805 -0.37265 0.11643 C -0.35885 0.11435 -0.34479 0.11389 -0.33099 0.1125 C -0.3039 0.11458 -0.28593 0.10764 -0.26341 0.12407 C -0.25703 0.1287 -0.25442 0.13264 -0.24948 0.13935 C -0.24909 0.14305 -0.2483 0.14676 -0.24843 0.15069 C -0.24869 0.16713 -0.24909 0.1838 -0.25052 0.20023 C -0.25143 0.20972 -0.25924 0.24282 -0.26132 0.24977 C -0.26484 0.26204 -0.26836 0.27477 -0.27304 0.28588 C -0.28659 0.31852 -0.30208 0.34352 -0.31914 0.36967 C -0.3289 0.38472 -0.33867 0.4 -0.34909 0.41342 C -0.36159 0.42986 -0.37461 0.44467 -0.38776 0.45926 C -0.4164 0.49074 -0.45078 0.52292 -0.48086 0.54884 C -0.51302 0.57616 -0.53463 0.59213 -0.56771 0.61342 C -0.57825 0.62037 -0.58906 0.62662 -0.59987 0.63264 C -0.60742 0.63657 -0.61289 0.63796 -0.62018 0.64028 C -0.61849 0.57639 -0.62109 0.53148 -0.61054 0.47454 C -0.60625 0.45116 -0.58606 0.37268 -0.5806 0.3544 C -0.56757 0.3118 -0.55573 0.26805 -0.53984 0.2287 C -0.53346 0.21296 -0.5263 0.19768 -0.52057 0.18125 C -0.51093 0.15347 -0.50937 0.14583 -0.50442 0.12407 C -0.50312 0.1287 -0.50195 0.13217 -0.5013 0.13727 C -0.50065 0.14213 -0.49948 0.15787 -0.49909 0.16204 C -0.49935 0.18217 -0.49843 0.25069 -0.50338 0.28009 C -0.5108 0.32407 -0.52382 0.38542 -0.53659 0.4287 C -0.54218 0.44768 -0.5483 0.46597 -0.55481 0.48403 C -0.56471 0.51111 -0.57304 0.54097 -0.58593 0.56389 L -0.60299 0.59444 C -0.60703 0.58009 -0.60521 0.58912 -0.60625 0.56389 C -0.60885 0.50278 -0.60547 0.57245 -0.6095 0.49352 C -0.60625 0.40787 -0.60521 0.32176 -0.59987 0.23634 C -0.59765 0.20208 -0.59179 0.16898 -0.58698 0.13542 C -0.57994 0.08611 -0.5664 0.00532 -0.55586 -0.04167 C -0.55104 -0.06389 -0.54414 -0.08449 -0.5388 -0.10648 C -0.5345 -0.12408 -0.53112 -0.14213 -0.52695 -0.15972 C -0.51875 -0.1956 -0.52369 -0.17014 -0.52057 -0.18634 C -0.51836 -0.18148 -0.51588 -0.17662 -0.51419 -0.1713 C -0.51224 -0.16551 -0.50377 -0.13079 -0.50234 -0.12361 C -0.50065 -0.11482 -0.49961 -0.10579 -0.49804 -0.09699 C -0.49648 -0.08796 -0.49414 -0.0794 -0.49271 -0.07037 C -0.49127 -0.06158 -0.49075 -0.05255 -0.48945 -0.04352 C -0.48815 -0.03403 -0.48659 -0.02454 -0.48515 -0.01505 C -0.48372 0.01944 -0.48242 0.0375 -0.48515 0.07824 C -0.4858 0.08773 -0.48854 0.0963 -0.49062 0.10486 C -0.49218 0.11204 -0.49349 0.11967 -0.49596 0.12592 C -0.5 0.13634 -0.51237 0.15717 -0.51836 0.16597 C -0.52461 0.17477 -0.53737 0.19028 -0.54414 0.1963 C -0.55247 0.20393 -0.56106 0.21111 -0.56979 0.21736 C -0.57343 0.21991 -0.57682 0.22292 -0.5806 0.225 C -0.58398 0.22685 -0.59127 0.2287 -0.59127 0.2287 C -0.59414 0.22801 -0.59713 0.22893 -0.59987 0.22685 C -0.6026 0.22477 -0.60729 0.21088 -0.60846 0.20787 C -0.61445 0.19028 -0.61185 0.19676 -0.61692 0.17546 C -0.61875 0.16829 -0.62057 0.16157 -0.62239 0.1544 C -0.62304 0.14676 -0.62396 0.13935 -0.62448 0.13171 C -0.62539 0.11643 -0.62656 0.08588 -0.62656 0.08588 C -0.62617 0.06597 -0.6276 0.03611 -0.62239 0.01551 C -0.62044 0.00787 -0.61744 0.00116 -0.61484 -0.00556 C -0.6125 -0.01134 -0.61028 -0.01759 -0.60729 -0.02269 C -0.60169 -0.03195 -0.59205 -0.04097 -0.58489 -0.0456 C -0.57409 -0.05208 -0.57031 -0.05139 -0.55911 -0.05324 C -0.55195 -0.05116 -0.54466 -0.05093 -0.53776 -0.04745 C -0.53346 -0.04514 -0.52968 -0.04028 -0.52591 -0.03588 C -0.50963 -0.01713 -0.48398 0.02778 -0.47552 0.04398 C -0.41328 0.16458 -0.43958 0.10671 -0.38346 0.24583 C -0.37656 0.26296 -0.36836 0.27847 -0.36302 0.29722 C -0.35664 0.32014 -0.34974 0.34259 -0.34375 0.36597 C -0.34205 0.37292 -0.33997 0.37963 -0.33841 0.3868 C -0.33164 0.41782 -0.33997 0.3868 -0.33411 0.40787 C -0.3345 0.41042 -0.33424 0.41342 -0.33515 0.41551 C -0.33828 0.42176 -0.34661 0.42407 -0.35026 0.425 C -0.35976 0.42708 -0.38086 0.4294 -0.39205 0.43055 C -0.40234 0.43009 -0.41276 0.43125 -0.42304 0.4287 C -0.42422 0.42847 -0.42409 0.425 -0.42409 0.42292 C -0.42409 0.41921 -0.42422 0.41481 -0.42304 0.41157 C -0.41836 0.39745 -0.4138 0.38264 -0.40703 0.37153 C -0.3832 0.33333 -0.37461 0.31667 -0.34375 0.28403 C -0.32448 0.26342 -0.30416 0.24583 -0.28372 0.2287 C -0.24609 0.19722 -0.18216 0.15255 -0.14349 0.12778 C -0.09505 0.09699 -0.04635 0.06759 0.00222 0.03819 C 0.02539 0.0243 0.04831 0.00926 0.07188 -0.00162 C 0.09115 -0.01065 0.11068 -0.01783 0.12982 -0.02847 C 0.15469 -0.04213 0.17904 -0.0588 0.20365 -0.07408 C 0.20769 -0.07662 0.21198 -0.07755 0.2155 -0.08171 C 0.21654 -0.08287 0.21993 -0.08634 0.21875 -0.08542 C 0.21354 -0.08218 0.2086 -0.07847 0.20365 -0.07408 C 0.20013 -0.07083 0.19675 -0.0669 0.19297 -0.06458 C 0.18841 -0.06181 0.1836 -0.06134 0.17904 -0.0588 C 0.17435 -0.05625 0.16993 -0.05185 0.16511 -0.04931 C 0.16472 -0.04908 0.13815 -0.03634 0.13086 -0.03403 C 0.12761 -0.0331 0.12435 -0.03287 0.12123 -0.03218 C 0.11901 -0.03171 0.11693 -0.03079 0.11472 -0.03033 C 0.11224 -0.02963 0.10977 -0.02894 0.10729 -0.02847 C 0.0944 -0.02894 0.08151 -0.03033 0.06875 -0.03033 C 0.05547 -0.03033 0.04219 -0.03033 0.02904 -0.02847 C 0.02774 -0.02824 0.03112 -0.0257 0.03229 -0.02454 C 0.03256 -0.02431 0.03295 -0.02454 0.03334 -0.02454 " pathEditMode="relative" ptsTypes="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r="27607"/>
          <a:stretch>
            <a:fillRect/>
          </a:stretch>
        </p:blipFill>
        <p:spPr/>
      </p:pic>
      <p:pic>
        <p:nvPicPr>
          <p:cNvPr id="9" name="圖片版面配置區 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r="27604"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r="27672"/>
          <a:stretch>
            <a:fillRect/>
          </a:stretch>
        </p:blipFill>
        <p:spPr/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65" y="4119284"/>
            <a:ext cx="2956142" cy="2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  <p:sndAc>
          <p:stSnd>
            <p:snd r:embed="rId2" name="camera.wav"/>
          </p:stSnd>
        </p:sndAc>
      </p:transition>
    </mc:Choice>
    <mc:Fallback>
      <p:transition spd="slow" advClick="0" advTm="2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4.79167E-6 3.7037E-7 C -0.02552 -0.04051 0.00326 0.00301 -0.01706 -0.02292 C -0.01979 -0.02639 -0.02201 -0.03079 -0.02461 -0.03449 C -0.02878 -0.04028 -0.03333 -0.0456 -0.0375 -0.05162 C -0.04688 -0.06528 -0.05599 -0.07963 -0.06536 -0.09352 C -0.07057 -0.10116 -0.07617 -0.10856 -0.08138 -0.1162 C -0.08685 -0.12431 -0.09206 -0.13287 -0.09753 -0.14097 C -0.10169 -0.14745 -0.10599 -0.15394 -0.11029 -0.16019 C -0.11354 -0.16458 -0.11732 -0.16806 -0.11992 -0.17338 C -0.12214 -0.17778 -0.12409 -0.18264 -0.12643 -0.18681 C -0.13503 -0.20208 -0.12891 -0.18681 -0.13503 -0.20208 C -0.13646 -0.20579 -0.13919 -0.21343 -0.13919 -0.21343 C -0.13815 -0.21782 -0.13789 -0.22315 -0.13607 -0.22685 C -0.13542 -0.22801 -0.12448 -0.23426 -0.12422 -0.23449 C -0.12214 -0.23542 -0.11992 -0.23542 -0.11784 -0.23634 C -0.11523 -0.23727 -0.11289 -0.23889 -0.11029 -0.24005 C -0.10859 -0.24097 -0.10677 -0.2412 -0.10495 -0.2419 C -0.09974 -0.24398 -0.10234 -0.24398 -0.09961 -0.24398 L -0.03529 -0.13148 C -0.03958 -0.13403 -0.04388 -0.13634 -0.04818 -0.13912 C -0.05573 -0.14398 -0.06302 -0.15 -0.0707 -0.1544 C -0.07747 -0.1581 -0.08438 -0.16157 -0.09102 -0.16574 C -0.10039 -0.17176 -0.10951 -0.17894 -0.11888 -0.18495 C -0.15247 -0.20625 -0.18424 -0.21852 -0.21536 -0.25532 C -0.2263 -0.26829 -0.24727 -0.29167 -0.25716 -0.30856 C -0.26094 -0.31528 -0.2638 -0.32361 -0.2668 -0.33148 C -0.26953 -0.33935 -0.27214 -0.34769 -0.27422 -0.35625 C -0.2776 -0.36991 -0.28281 -0.39815 -0.28281 -0.39815 C -0.2832 -0.40463 -0.28346 -0.41088 -0.28385 -0.41713 C -0.28477 -0.42963 -0.28724 -0.44005 -0.28385 -0.45347 C -0.28294 -0.45741 -0.27982 -0.45833 -0.27747 -0.45903 C -0.26758 -0.46227 -0.24753 -0.46481 -0.24753 -0.46481 C -0.22956 -0.46343 -0.22357 -0.46458 -0.20677 -0.45718 C -0.19805 -0.45347 -0.18971 -0.44745 -0.18099 -0.44398 C -0.08828 -0.40556 -0.20924 -0.46412 -0.10924 -0.41157 C -0.06667 -0.38912 -0.0444 -0.38542 -0.00104 -0.33912 C 0.01862 -0.31829 0.03919 -0.29977 0.05794 -0.27639 C 0.06393 -0.26875 0.07044 -0.26204 0.07617 -0.25347 C 0.08932 -0.23356 0.10104 -0.20926 0.1082 -0.18102 C 0.11276 -0.16366 0.11263 -0.15903 0.11471 -0.14097 C 0.11432 -0.13032 0.11536 -0.11898 0.11367 -0.10856 C 0.11237 -0.10185 0.10885 -0.09699 0.10612 -0.09144 C 0.09896 -0.07685 0.0957 -0.07315 0.08464 -0.06481 C 0.06888 -0.05301 0.04857 -0.04398 0.03216 -0.03819 C 0.02083 -0.03426 0.00937 -0.03194 -0.00208 -0.0287 L -0.12956 -0.03056 C -0.14401 -0.03148 -0.1582 -0.03634 -0.17253 -0.04005 C -0.18281 -0.04282 -0.19323 -0.04606 -0.20352 -0.04954 C -0.21602 -0.05394 -0.2276 -0.05787 -0.23893 -0.06875 C -0.24245 -0.07222 -0.2457 -0.07685 -0.24857 -0.08194 C -0.25508 -0.09375 -0.25755 -0.11065 -0.26029 -0.12593 C -0.26068 -0.13333 -0.26094 -0.14097 -0.26146 -0.14861 C -0.26172 -0.1544 -0.2625 -0.16019 -0.2625 -0.16574 C -0.26211 -0.19444 -0.26185 -0.22315 -0.26029 -0.25162 C -0.25977 -0.26204 -0.25807 -0.27222 -0.25599 -0.28194 C -0.25247 -0.29907 -0.24583 -0.31921 -0.23893 -0.33333 C -0.2349 -0.34167 -0.2306 -0.34931 -0.22604 -0.35625 C -0.2224 -0.36204 -0.21862 -0.36759 -0.21419 -0.37153 C -0.21029 -0.37523 -0.20573 -0.37685 -0.20143 -0.37917 C -0.18698 -0.38657 -0.18919 -0.38472 -0.17357 -0.38681 C -0.13711 -0.3831 -0.13581 -0.38495 -0.08464 -0.35625 C -0.04271 -0.33287 0.01315 -0.30694 0.05573 -0.2706 C 0.06836 -0.25995 0.08034 -0.24722 0.09219 -0.23449 C 0.10026 -0.22569 0.1082 -0.21597 0.11576 -0.20579 C 0.12565 -0.19236 0.13633 -0.17616 0.14258 -0.15625 C 0.14414 -0.15139 0.15391 -0.11389 0.15651 -0.09907 C 0.15703 -0.09606 0.15716 -0.09282 0.15755 -0.08958 C 0.15781 -0.08704 0.1582 -0.08449 0.15859 -0.08194 C 0.15573 -0.0794 0.15326 -0.07477 0.15 -0.07431 C 0.1362 -0.07222 0.10625 -0.07847 0.09219 -0.08194 C 0.06562 -0.08866 0.02969 -0.09907 0.00651 -0.11829 C -0.00273 -0.12569 -0.00859 -0.12778 -0.01497 -0.14097 C -0.01719 -0.1456 -0.01849 -0.15116 -0.02031 -0.15625 C -0.0207 -0.16134 -0.02083 -0.16644 -0.02135 -0.17153 C -0.02188 -0.17662 -0.02344 -0.18148 -0.02357 -0.18681 C -0.0237 -0.19375 -0.02318 -0.20093 -0.02253 -0.20764 C -0.02122 -0.22037 -0.01771 -0.23866 -0.01393 -0.24954 C -0.01146 -0.25648 -0.00859 -0.26296 -0.00534 -0.26875 C 0.00612 -0.28889 0.01302 -0.30185 0.02682 -0.3125 C 0.03529 -0.31898 0.04258 -0.32153 0.05143 -0.32384 C 0.05508 -0.32477 0.05859 -0.32523 0.06224 -0.32593 C 0.07057 -0.32315 0.08177 -0.3213 0.08997 -0.31435 C 0.0931 -0.31181 0.0957 -0.30787 0.09857 -0.30486 C 0.10182 -0.30162 0.10508 -0.29861 0.1082 -0.29537 C 0.11693 -0.27477 0.11784 -0.27315 0.12747 -0.24583 C 0.12956 -0.24028 0.13112 -0.23449 0.13294 -0.2287 C 0.13451 -0.21551 0.13607 -0.20625 0.13607 -0.19259 C 0.13607 -0.18495 0.13646 -0.17685 0.13503 -0.16968 C 0.13333 -0.16134 0.12591 -0.15694 0.12214 -0.1544 C 0.10508 -0.14306 0.11055 -0.14699 0.08893 -0.14491 C 0.0276 -0.14769 0.01836 -0.13681 -0.02995 -0.16782 C -0.03633 -0.17176 -0.04661 -0.18796 -0.05143 -0.1963 C -0.06341 -0.21759 -0.06823 -0.23194 -0.07604 -0.26296 C -0.07891 -0.27431 -0.08255 -0.28519 -0.08464 -0.29722 C -0.08828 -0.31852 -0.09323 -0.36204 -0.09323 -0.36204 C -0.09245 -0.37338 -0.09297 -0.38519 -0.09102 -0.3963 C -0.09036 -0.40069 -0.08776 -0.40324 -0.08568 -0.40579 C -0.075 -0.41968 -0.06979 -0.42106 -0.05573 -0.42685 C -0.04818 -0.42986 -0.04076 -0.43194 -0.0332 -0.43449 C -0.01367 -0.44051 -0.00599 -0.44306 0.01289 -0.44583 C 0.01927 -0.44676 0.02578 -0.44699 0.03216 -0.44769 C 0.04505 -0.44514 0.0582 -0.44537 0.0707 -0.44005 C 0.07526 -0.43819 0.08255 -0.42685 0.08255 -0.42685 C 0.08359 -0.42431 0.0849 -0.42176 0.08581 -0.41921 C 0.08724 -0.41481 0.09141 -0.39884 0.09219 -0.39444 C 0.0931 -0.38935 0.09362 -0.38426 0.09427 -0.37917 C 0.09557 -0.35856 0.09727 -0.33935 0.09427 -0.31829 C 0.09271 -0.30625 0.08854 -0.29606 0.08464 -0.28588 C 0.07826 -0.26852 0.06771 -0.25579 0.05794 -0.24583 C 0.04883 -0.23657 0.03945 -0.2287 0.03008 -0.22106 C 0.01732 -0.21088 0.00469 -0.20023 -0.00859 -0.19259 C -0.04727 -0.16968 -0.1332 -0.12153 -0.18216 -0.10856 C -0.19258 -0.10602 -0.26888 -0.10023 -0.28177 -0.09907 C -0.28659 -0.09954 -0.31419 -0.0875 -0.32031 -0.11065 C -0.32253 -0.11898 -0.32318 -0.12847 -0.32461 -0.13727 C -0.32591 -0.16481 -0.32969 -0.21204 -0.32357 -0.23819 C -0.30182 -0.33056 -0.26745 -0.3838 -0.22174 -0.44398 C -0.17409 -0.50648 -0.12383 -0.5625 -0.07383 -0.61921 C -0.06628 -0.62778 -0.05768 -0.6338 -0.04922 -0.64005 C -0.03971 -0.64722 -0.02161 -0.65764 -0.01068 -0.66111 C -0.00612 -0.6625 -0.00143 -0.66227 0.00326 -0.66296 C 0.01003 -0.66157 0.01693 -0.66204 0.02357 -0.65903 C 0.02747 -0.65741 0.03099 -0.65347 0.03437 -0.64954 C 0.04232 -0.64074 0.04661 -0.63218 0.05247 -0.61921 C 0.05911 -0.60486 0.0668 -0.59167 0.07187 -0.57523 C 0.08164 -0.54329 0.09115 -0.51759 0.09753 -0.4838 C 0.09974 -0.47199 0.10117 -0.45972 0.10286 -0.44769 C 0.10716 -0.41759 0.10964 -0.39838 0.1125 -0.36782 C 0.1138 -0.3544 0.11471 -0.34097 0.11576 -0.32778 C 0.11471 -0.28611 0.11862 -0.25139 0.10937 -0.21528 C 0.10716 -0.20718 0.09922 -0.18542 0.09544 -0.17917 C 0.08932 -0.16898 0.07122 -0.15023 0.06536 -0.14491 C 0.05521 -0.13542 0.04518 -0.12477 0.03437 -0.11829 C 0.00651 -0.10116 -0.02148 -0.08495 -0.05026 -0.07431 C -0.08529 -0.06181 -0.11979 -0.04282 -0.15534 -0.03634 C -0.2263 -0.02315 -0.18958 -0.02778 -0.26563 -0.02292 C -0.27188 -0.025 -0.27734 -0.02269 -0.28073 -0.03241 C -0.28203 -0.03657 -0.28281 -0.04144 -0.28385 -0.04583 C -0.28424 -0.05093 -0.28451 -0.05602 -0.28503 -0.06111 C -0.28555 -0.06736 -0.28711 -0.07361 -0.28711 -0.08009 C -0.28711 -0.1162 -0.28854 -0.15301 -0.28503 -0.18866 C -0.28177 -0.2206 -0.25378 -0.30856 -0.24531 -0.32963 C -0.20768 -0.42384 -0.19076 -0.4456 -0.13711 -0.51829 C -0.05469 -0.6294 -0.02474 -0.65069 0.08151 -0.7544 C 0.10052 -0.77292 0.12018 -0.78935 0.13932 -0.80741 C 0.15273 -0.82037 0.16523 -0.83565 0.17891 -0.84745 L 0.21224 -0.87616 C 0.21367 -0.87546 0.21536 -0.87593 0.21641 -0.87407 C 0.21745 -0.87222 0.21719 -0.86898 0.21758 -0.86644 C 0.21862 -0.85741 0.21901 -0.84931 0.21966 -0.83981 C 0.21784 -0.74861 0.22109 -0.82199 0.21432 -0.75046 C 0.2082 -0.68495 0.21315 -0.70116 0.20039 -0.63449 C 0.19023 -0.58125 0.18216 -0.52662 0.16823 -0.47639 C 0.15221 -0.41782 0.13841 -0.35718 0.12005 -0.30116 C 0.09089 -0.21204 0.07396 -0.15718 0.0375 -0.06481 C 0.02917 -0.04352 -0.01589 0.075 -0.03633 0.11806 C -0.04492 0.13588 -0.05417 0.15231 -0.06315 0.16944 C -0.06315 0.16944 -0.07383 0.18843 -0.07604 0.19236 L -0.08034 0.2 C -0.08138 0.19792 -0.08268 0.19653 -0.08359 0.19421 C -0.08568 0.18796 -0.08737 0.17292 -0.08776 0.16759 C -0.08854 0.15926 -0.08971 0.13426 -0.08997 0.12755 C -0.08815 0.11042 -0.08815 0.09236 -0.08464 0.07616 C -0.08021 0.05556 -0.07305 0.03727 -0.06641 0.01898 C -0.05846 -0.00278 -0.05 -0.02407 -0.04063 -0.04398 C -0.01172 -0.10532 0.01836 -0.15532 0.05365 -0.20579 C 0.0862 -0.25231 0.11953 -0.29699 0.15326 -0.34097 C 0.17839 -0.37407 0.21003 -0.40833 0.23685 -0.43819 C 0.25339 -0.45671 0.2625 -0.46921 0.27865 -0.48194 C 0.28073 -0.48356 0.28294 -0.48449 0.28503 -0.48588 C 0.29427 -0.47361 0.28411 -0.48819 0.29466 -0.46667 C 0.29766 -0.46065 0.3013 -0.45579 0.3043 -0.44954 C 0.31315 -0.43148 0.32161 -0.41296 0.33008 -0.39444 C 0.3388 -0.375 0.35065 -0.34676 0.35794 -0.32593 C 0.36172 -0.31481 0.36576 -0.30347 0.36862 -0.29144 C 0.37292 -0.27361 0.3793 -0.23634 0.3793 -0.23634 C 0.38008 -0.2287 0.38099 -0.22106 0.38151 -0.21343 C 0.38411 -0.17546 0.38203 -0.15069 0.37617 -0.10671 C 0.37448 -0.09514 0.35638 -0.06574 0.35365 -0.06296 C 0.3276 -0.03681 0.30339 -0.02963 0.27435 -0.01921 C 0.25547 -0.01227 0.23659 -0.00463 0.21758 3.7037E-7 C 0.18477 0.00741 0.11901 0.01713 0.11901 0.01713 C 0.09714 0.01389 0.07526 0.01227 0.05365 0.00741 C 0.05208 0.00718 0.0513 0.00394 0.05039 0.00185 C 0.04909 -0.00116 0.04818 -0.0044 0.04714 -0.00764 C 0.04388 -0.01852 0.0431 -0.02222 0.04076 -0.03449 C 0.03958 -0.04005 0.0388 -0.04583 0.0375 -0.05162 C 0.03164 -0.07801 0.03255 -0.06644 0.02786 -0.09352 C 0.02474 -0.11157 0.02187 -0.1338 0.02044 -0.15255 C 0.0194 -0.16505 0.01901 -0.17778 0.01823 -0.19051 C 0.02005 -0.21968 0.02109 -0.24907 0.02357 -0.27824 C 0.02669 -0.31319 0.03294 -0.33912 0.04076 -0.37153 C 0.0444 -0.38704 0.04805 -0.40255 0.05247 -0.41713 C 0.06133 -0.4463 0.07057 -0.475 0.08034 -0.50301 C 0.08451 -0.51435 0.08932 -0.525 0.09427 -0.53542 C 0.10638 -0.56065 0.11302 -0.57153 0.12747 -0.59051 C 0.13125 -0.59537 0.13516 -0.6 0.13932 -0.60394 C 0.14271 -0.60718 0.14648 -0.6088 0.15 -0.61157 C 0.15156 -0.61273 0.15286 -0.61412 0.1543 -0.61528 C 0.1582 -0.61412 0.16237 -0.61389 0.16615 -0.61157 C 0.17904 -0.60347 0.22279 -0.56551 0.22826 -0.56019 C 0.24193 -0.5463 0.28698 -0.50324 0.30534 -0.48009 C 0.31836 -0.46389 0.32786 -0.45278 0.33971 -0.43449 C 0.34349 -0.42847 0.3474 -0.42269 0.35039 -0.41528 C 0.35495 -0.40394 0.36224 -0.37917 0.36224 -0.37917 C 0.36289 -0.37407 0.36367 -0.36898 0.36432 -0.36389 C 0.36732 -0.33935 0.36536 -0.32361 0.36107 -0.29352 C 0.36055 -0.28912 0.35781 -0.28634 0.35573 -0.2838 C 0.34518 -0.27083 0.33542 -0.26667 0.32253 -0.26111 C 0.3112 -0.25602 0.29974 -0.25116 0.28828 -0.24769 C 0.24648 -0.23542 0.22214 -0.23426 0.17891 -0.2287 L 0.03971 -0.23241 C 0.01693 -0.23495 -0.00534 -0.24444 -0.02786 -0.25162 C -0.08711 -0.2706 -0.09063 -0.27083 -0.14466 -0.30856 C -0.18255 -0.33542 -0.18125 -0.33519 -0.21211 -0.37523 C -0.21862 -0.3838 -0.22552 -0.3919 -0.23138 -0.40208 C -0.23633 -0.41042 -0.2401 -0.42083 -0.24427 -0.43056 C -0.25221 -0.44907 -0.25534 -0.45741 -0.26146 -0.47639 C -0.26367 -0.4831 -0.26602 -0.49005 -0.26784 -0.49722 C -0.26966 -0.50463 -0.27044 -0.51273 -0.27214 -0.52014 C -0.27357 -0.52662 -0.27604 -0.53264 -0.27747 -0.53912 C -0.27891 -0.54537 -0.27943 -0.55185 -0.28073 -0.5581 C -0.29909 -0.65231 -0.28164 -0.55926 -0.28711 -0.58866 C -0.28854 -0.58681 -0.29023 -0.58519 -0.29141 -0.58287 C -0.31354 -0.54074 -0.29284 -0.57731 -0.30859 -0.54491 C -0.32708 -0.50648 -0.30234 -0.56227 -0.32135 -0.52014 C -0.32357 -0.51505 -0.32539 -0.50949 -0.32786 -0.50486 C -0.33008 -0.50046 -0.3332 -0.49792 -0.33529 -0.49352 C -0.33997 -0.4838 -0.34388 -0.47315 -0.34818 -0.46296 C -0.35065 -0.45718 -0.35391 -0.45231 -0.35573 -0.44583 C -0.35807 -0.43727 -0.3625 -0.42222 -0.36419 -0.41343 C -0.36628 -0.40347 -0.36784 -0.39306 -0.36966 -0.38287 C -0.37135 -0.3581 -0.37161 -0.36088 -0.36966 -0.32593 C -0.36875 -0.31204 -0.36641 -0.31157 -0.36315 -0.29907 C -0.36224 -0.2956 -0.36224 -0.2912 -0.36107 -0.28773 C -0.35938 -0.28264 -0.35664 -0.27894 -0.35456 -0.27431 C -0.35273 -0.27014 -0.35143 -0.26481 -0.34922 -0.26111 C -0.34583 -0.25486 -0.33385 -0.24144 -0.32995 -0.23819 C -0.32318 -0.23241 -0.31107 -0.22708 -0.3043 -0.22292 C -0.28464 -0.21088 -0.29544 -0.21505 -0.27422 -0.20394 C -0.25482 -0.19375 -0.25716 -0.19537 -0.23997 -0.19051 C -0.2263 -0.1831 -0.21211 -0.17454 -0.19818 -0.16968 C -0.19284 -0.16782 -0.18737 -0.1662 -0.18216 -0.16389 C -0.17734 -0.16181 -0.17292 -0.1581 -0.16823 -0.15625 C -0.16289 -0.15417 -0.15742 -0.1544 -0.15208 -0.15255 C -0.14518 -0.15 -0.13854 -0.14583 -0.13177 -0.14306 C -0.11719 -0.13681 -0.10625 -0.13495 -0.09102 -0.12963 C -0.08854 -0.1287 -0.08607 -0.12708 -0.08359 -0.12593 C -0.07617 -0.12222 -0.08216 -0.12569 -0.07604 -0.12199 C -0.07057 -0.10903 -0.07435 -0.12037 -0.07174 -0.10486 C -0.07122 -0.10162 -0.07018 -0.09861 -0.06966 -0.09537 C -0.06875 -0.09097 -0.06823 -0.08634 -0.06745 -0.08194 C -0.06706 -0.07639 -0.06706 -0.0706 -0.06641 -0.06481 C -0.06523 -0.05579 -0.06315 -0.04722 -0.06211 -0.03819 C -0.06146 -0.03264 -0.06029 -0.02245 -0.06003 -0.01736 C -0.05911 -0.00324 -0.05911 0.01088 -0.05781 0.02454 C -0.05742 0.02847 -0.05807 0.0331 -0.05677 0.03611 C -0.05521 0.03958 -0.04401 0.04792 -0.0418 0.04931 C -0.03854 0.05162 -0.03529 0.05301 -0.03216 0.05509 C -0.02956 0.05671 -0.02721 0.05972 -0.02461 0.06088 C -0.02148 0.06227 -0.0181 0.06181 -0.01497 0.06273 C -0.00521 0.06551 -0.00456 0.06667 0.0043 0.07037 C 0.00612 0.07106 0.00794 0.07153 0.00964 0.07222 C 0.01536 0.07014 0.01497 0.07361 0.01497 0.06852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/>
              <a:t>標題</a:t>
            </a:r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r="1749"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8" r="25878"/>
          <a:stretch>
            <a:fillRect/>
          </a:stretch>
        </p:blipFill>
        <p:spPr/>
      </p:pic>
      <p:pic>
        <p:nvPicPr>
          <p:cNvPr id="11" name="圖片版面配置區 1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r="26647"/>
          <a:stretch>
            <a:fillRect/>
          </a:stretch>
        </p:blipFill>
        <p:spPr/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87" y="3897593"/>
            <a:ext cx="2843408" cy="26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6000">
        <p14:honeycomb/>
        <p:sndAc>
          <p:stSnd>
            <p:snd r:embed="rId2" name="hammer.wav"/>
          </p:stSnd>
        </p:sndAc>
      </p:transition>
    </mc:Choice>
    <mc:Fallback>
      <p:transition spd="slow" advClick="0" advTm="6000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03704E-6 L -4.79167E-6 -7.03704E-6 C -0.00208 -0.00626 -0.0039 -0.01297 -0.00638 -0.01899 C -0.00859 -0.02431 -0.01862 -0.03913 -0.02031 -0.04191 C -0.0388 -0.07246 -0.0138 -0.0382 -0.05247 -0.08566 C -0.0582 -0.0926 -0.06328 -0.10163 -0.06953 -0.10649 C -0.12005 -0.14561 -0.10547 -0.13913 -0.1457 -0.15811 C -0.15416 -0.16204 -0.16289 -0.16552 -0.17135 -0.16945 C -0.17643 -0.17177 -0.18125 -0.17501 -0.18633 -0.17709 C -0.19492 -0.18033 -0.20338 -0.18126 -0.21211 -0.18265 C -0.22174 -0.18218 -0.23138 -0.18288 -0.24101 -0.18079 C -0.24375 -0.18033 -0.24609 -0.17709 -0.24856 -0.17524 C -0.25534 -0.16945 -0.26237 -0.16482 -0.26888 -0.15811 C -0.27929 -0.14723 -0.29075 -0.13936 -0.3 -0.1257 C -0.32317 -0.09052 -0.32448 -0.09237 -0.33958 -0.06089 C -0.34258 -0.05464 -0.3457 -0.04862 -0.34817 -0.04191 C -0.35442 -0.02524 -0.35455 -0.0213 -0.35781 -0.00371 C -0.35963 0.03263 -0.36054 0.02777 -0.35247 0.08009 C -0.34974 0.09791 -0.34192 0.10902 -0.33424 0.12013 C -0.3276 0.12939 -0.32148 0.14004 -0.31393 0.14675 C -0.30442 0.15485 -0.29401 0.15902 -0.28385 0.16388 C -0.2414 0.18448 -0.2263 0.18842 -0.17995 0.19444 C -0.15924 0.19698 -0.13854 0.19698 -0.11784 0.19814 C -0.0664 0.19189 -0.01458 0.19073 0.03646 0.17916 C 0.05287 0.17546 0.14909 0.12546 0.16719 0.11249 C 0.18633 0.0986 0.22292 0.06041 0.23907 0.0324 C 0.25144 0.01087 0.25378 -0.00765 0.25938 -0.03427 C 0.26263 -0.1051 0.26341 -0.0889 0.25612 -0.18658 C 0.25443 -0.20904 0.25196 -0.23126 0.2487 -0.25325 C 0.24232 -0.29491 0.23698 -0.33751 0.22722 -0.37709 C 0.21563 -0.42408 0.21394 -0.43612 0.20039 -0.47616 C 0.1961 -0.48913 0.19167 -0.50209 0.18646 -0.51413 C 0.18086 -0.52732 0.17292 -0.53797 0.16511 -0.54654 C 0.16133 -0.5507 0.15742 -0.5551 0.15326 -0.55788 C 0.14714 -0.56204 0.13464 -0.56274 0.12865 -0.56366 C 0.12396 -0.56297 0.11927 -0.56366 0.11472 -0.56181 C 0.10847 -0.55927 0.10248 -0.55464 0.09649 -0.55024 C 0.0569 -0.52177 0.05508 -0.51459 0.0086 -0.46089 C -0.00299 -0.44746 -0.01484 -0.43427 -0.02565 -0.41899 L -0.10286 -0.31042 C -0.11562 -0.29237 -0.12877 -0.27524 -0.1414 -0.25695 C -0.15547 -0.23658 -0.16927 -0.21505 -0.1832 -0.19422 C -0.22825 -0.1264 -0.22317 -0.13589 -0.26679 -0.06274 C -0.27825 -0.04329 -0.29088 -0.02547 -0.30104 -0.00371 C -0.31106 0.01782 -0.32187 0.03819 -0.33099 0.0611 C -0.36705 0.15138 -0.36445 0.14606 -0.38359 0.21712 C -0.38554 0.23425 -0.38776 0.24745 -0.38776 0.26481 C -0.38776 0.27175 -0.38711 0.2787 -0.38672 0.28587 C -0.33281 0.26666 -0.37513 0.28333 -0.27317 0.22106 L -0.20677 0.18101 C -0.13528 0.13796 -0.13424 0.13819 -0.06419 0.09351 C -0.04166 0.07893 -0.01823 0.06851 0.00326 0.04953 C 0.07162 -0.01042 0.07435 -0.00417 0.1168 -0.05695 C 0.12657 -0.06922 0.12461 -0.06598 0.12969 -0.07802 C 0.12865 -0.04445 0.12826 -0.01066 0.12657 0.02291 C 0.12591 0.03425 0.1181 0.10879 0.1168 0.11805 C 0.11511 0.13055 0.1125 0.14212 0.11042 0.15439 C 0.10886 0.16388 0.10834 0.17384 0.10612 0.18286 C 0.10534 0.18634 0.09479 0.21481 0.09219 0.21921 C 0.08802 0.22592 0.08242 0.22823 0.07722 0.23055 C 0.07084 0.228 0.06407 0.22708 0.05795 0.22291 C 0.05144 0.21874 0.04597 0.2111 0.03972 0.20578 C 0.02878 0.19652 0.01732 0.18865 0.00651 0.17916 C -0.02474 0.15138 -0.05599 0.12314 -0.08672 0.09351 C -0.10599 0.07476 -0.12474 0.05439 -0.14349 0.03425 C -0.1737 0.00231 -0.22252 -0.04931 -0.25065 -0.08936 C -0.27968 -0.13079 -0.30156 -0.17084 -0.32252 -0.22454 C -0.32968 -0.24329 -0.33646 -0.26297 -0.34179 -0.2838 C -0.34935 -0.3139 -0.35377 -0.34978 -0.35677 -0.38265 C -0.35768 -0.39353 -0.3582 -0.40441 -0.35885 -0.41505 C -0.35833 -0.44214 -0.36198 -0.45834 -0.35455 -0.47802 C -0.35299 -0.48241 -0.34987 -0.48589 -0.34713 -0.48751 C -0.34401 -0.48913 -0.34062 -0.48959 -0.3375 -0.49121 C -0.33307 -0.49353 -0.32903 -0.49723 -0.32461 -0.49885 C -0.3013 -0.50834 -0.28646 -0.50857 -0.26133 -0.51228 C -0.21823 -0.50973 -0.17474 -0.51251 -0.13177 -0.50464 C -0.11289 -0.50116 -0.09427 -0.49214 -0.07708 -0.47802 C -0.07239 -0.47408 -0.06758 -0.4713 -0.06315 -0.46644 C -0.06028 -0.46343 -0.05807 -0.45904 -0.0556 -0.4551 C -0.05273 -0.45047 -0.04817 -0.44214 -0.04596 -0.43612 C -0.0388 -0.41598 -0.04635 -0.43334 -0.04062 -0.4132 C -0.03945 -0.40904 -0.0375 -0.40579 -0.03633 -0.40186 C -0.03281 -0.38936 -0.03281 -0.38079 -0.02995 -0.3676 C -0.02838 -0.36042 -0.02643 -0.35348 -0.02461 -0.34654 C -0.02018 -0.29746 -0.01705 -0.28496 -0.02239 -0.23033 C -0.02317 -0.22316 -0.03424 -0.19769 -0.0375 -0.19422 C -0.04505 -0.18542 -0.05312 -0.17616 -0.06211 -0.17316 C -0.09622 -0.16158 -0.07695 -0.16691 -0.11992 -0.15996 C -0.17356 -0.16181 -0.22721 -0.15996 -0.28073 -0.16552 C -0.30442 -0.16806 -0.32786 -0.17755 -0.35143 -0.18473 C -0.39284 -0.19746 -0.45221 -0.21876 -0.49284 -0.23982 C -0.57018 -0.2801 -0.60039 -0.29121 -0.65989 -0.34654 C -0.67643 -0.36181 -0.69479 -0.38126 -0.70911 -0.40371 C -0.71276 -0.40927 -0.71562 -0.41644 -0.71875 -0.42269 C -0.72044 -0.43033 -0.7233 -0.44306 -0.72409 -0.4514 C -0.72474 -0.45765 -0.72487 -0.4639 -0.72526 -0.47038 C -0.72409 -0.4882 -0.72448 -0.50626 -0.722 -0.52362 C -0.72005 -0.53751 -0.70716 -0.5588 -0.70169 -0.56552 C -0.69453 -0.57431 -0.68685 -0.58126 -0.67916 -0.58843 C -0.6638 -0.60255 -0.64049 -0.62107 -0.62461 -0.63033 C -0.57669 -0.65788 -0.53763 -0.67987 -0.48854 -0.69121 C -0.46901 -0.69584 -0.44922 -0.6963 -0.42955 -0.69885 L -0.31601 -0.697 C -0.30833 -0.69607 -0.24596 -0.67038 -0.23672 -0.66644 C -0.22981 -0.66042 -0.21497 -0.64885 -0.20781 -0.63797 C -0.20534 -0.63404 -0.20351 -0.62894 -0.20143 -0.62454 C -0.18125 -0.52894 -0.20573 -0.64214 -0.18958 -0.57501 C -0.1737 -0.50927 -0.20599 -0.62686 -0.17356 -0.50834 C -0.16705 -0.48496 -0.16276 -0.47547 -0.15742 -0.4514 C -0.14336 -0.38658 -0.14557 -0.39723 -0.13919 -0.34654 C -0.13528 -0.27431 -0.13346 -0.27547 -0.13606 -0.2095 C -0.13646 -0.19839 -0.13893 -0.17547 -0.14245 -0.16552 C -0.14739 -0.1514 -0.15234 -0.13635 -0.15963 -0.1257 C -0.17239 -0.10649 -0.22278 -0.08126 -0.23034 -0.07802 C -0.28646 -0.05325 -0.30807 -0.05209 -0.3664 -0.04376 L -0.52174 -0.02269 C -0.53737 -0.02362 -0.64674 0.00092 -0.69739 -0.03982 C -0.70039 -0.04237 -0.70312 -0.0463 -0.70599 -0.04954 C -0.70768 -0.05904 -0.70976 -0.06829 -0.71133 -0.07802 C -0.71836 -0.12084 -0.70768 -0.06529 -0.71562 -0.11806 C -0.71875 -0.13913 -0.72278 -0.15996 -0.7263 -0.18079 C -0.72851 -0.19422 -0.73268 -0.22084 -0.73268 -0.22084 C -0.73346 -0.23218 -0.73398 -0.24376 -0.73489 -0.2551 C -0.73567 -0.26529 -0.73828 -0.27524 -0.73802 -0.28566 C -0.7375 -0.31297 -0.73646 -0.34075 -0.73268 -0.3676 C -0.73073 -0.38218 -0.72526 -0.39468 -0.72096 -0.40741 C -0.71601 -0.422 -0.71133 -0.43704 -0.70482 -0.44931 C -0.68502 -0.48728 -0.65963 -0.51158 -0.63411 -0.53519 C -0.61849 -0.54954 -0.60234 -0.56251 -0.58606 -0.57501 C -0.56588 -0.59052 -0.54596 -0.60788 -0.525 -0.61899 C -0.44401 -0.66158 -0.38554 -0.68751 -0.30638 -0.70279 C -0.28502 -0.70672 -0.26354 -0.70788 -0.24205 -0.71019 C -0.19713 -0.70788 -0.15195 -0.70973 -0.10703 -0.70279 C -0.09583 -0.70093 -0.08541 -0.69098 -0.075 -0.68357 C -0.05195 -0.66783 -0.0414 -0.65533 -0.02031 -0.63033 C -0.00078 -0.60718 0.01836 -0.5838 0.03763 -0.55996 C 0.04948 -0.54491 0.06211 -0.53149 0.07292 -0.51413 C 0.11901 -0.44029 0.11914 -0.44561 0.15117 -0.38079 C 0.16758 -0.34746 0.17279 -0.33265 0.18763 -0.29121 C 0.18998 -0.2845 0.19206 -0.27755 0.19401 -0.27038 C 0.19753 -0.25718 0.19688 -0.25487 0.19935 -0.24191 C 0.2 -0.23866 0.20078 -0.23542 0.20157 -0.23218 C 0.20183 -0.22663 0.20378 -0.22061 0.20261 -0.21505 C 0.19961 -0.2014 0.19545 -0.18797 0.18972 -0.17709 C 0.1862 -0.17015 0.1806 -0.16737 0.17578 -0.16366 C 0.16628 -0.15649 0.15677 -0.14954 0.14688 -0.14468 C 0.1112 -0.12663 0.08164 -0.12061 0.04401 -0.11621 C 0.02188 -0.11343 -0.00026 -0.11366 -0.02239 -0.11228 C -0.08398 -0.11621 -0.18776 -0.11529 -0.25599 -0.1389 C -0.29687 -0.15325 -0.33737 -0.17061 -0.37708 -0.19237 C -0.38242 -0.19515 -0.4276 -0.23241 -0.43919 -0.24931 C -0.44362 -0.25579 -0.44635 -0.26459 -0.45 -0.27223 C -0.45364 -0.29052 -0.45573 -0.29468 -0.45534 -0.31413 C -0.45508 -0.32501 -0.45442 -0.35579 -0.45 -0.36945 C -0.44635 -0.38033 -0.43828 -0.39561 -0.43177 -0.40186 C -0.41419 -0.41806 -0.39713 -0.43751 -0.37812 -0.44746 C -0.35508 -0.45973 -0.33932 -0.46922 -0.31497 -0.47616 C -0.29896 -0.48056 -0.28281 -0.48334 -0.26679 -0.48566 C -0.24922 -0.48797 -0.23177 -0.4882 -0.21419 -0.48936 C -0.1151 -0.48218 -0.09049 -0.49769 -0.0181 -0.46089 C -0.00807 -0.45556 0.01719 -0.44075 0.02787 -0.42663 C 0.03529 -0.41691 0.0418 -0.40556 0.04831 -0.39422 C 0.05287 -0.38612 0.05287 -0.37917 0.05573 -0.36945 C 0.05742 -0.36413 0.05938 -0.35927 0.0612 -0.35417 C 0.06263 -0.34538 0.06433 -0.33658 0.06537 -0.32755 C 0.06615 -0.32177 0.06602 -0.31598 0.06654 -0.31042 C 0.0668 -0.30649 0.06719 -0.30279 0.06758 -0.29885 C 0.06394 -0.27871 0.06433 -0.25464 0.0569 -0.23797 C 0.03867 -0.19769 0.0013 -0.17015 -0.02461 -0.15047 C -0.04192 -0.13704 -0.05911 -0.12292 -0.07708 -0.11228 C -0.10911 -0.09353 -0.16588 -0.07015 -0.20026 -0.06274 C -0.222 -0.05811 -0.24388 -0.05765 -0.26562 -0.0551 C -0.28828 -0.05556 -0.34401 -0.04376 -0.37604 -0.06667 C -0.37864 -0.06853 -0.38034 -0.07292 -0.38242 -0.07616 C -0.3845 -0.09422 -0.38437 -0.08913 -0.38242 -0.11806 C -0.38138 -0.13404 -0.38047 -0.15001 -0.37812 -0.16552 C -0.37435 -0.1926 -0.36588 -0.23566 -0.35677 -0.26089 C -0.35065 -0.27755 -0.34375 -0.29329 -0.33633 -0.30834 C -0.31575 -0.3507 -0.29987 -0.3764 -0.27317 -0.40741 C -0.25768 -0.42547 -0.24153 -0.44191 -0.225 -0.45695 C -0.20638 -0.47385 -0.18763 -0.48959 -0.1681 -0.50279 C -0.15 -0.51505 -0.13164 -0.52732 -0.1125 -0.53311 C -0.07031 -0.5463 -0.02747 -0.55093 0.01511 -0.55996 C 0.02032 -0.55672 0.03308 -0.5507 0.03763 -0.5426 C 0.04271 -0.53357 0.05144 -0.4838 0.05144 -0.48357 C 0.05404 -0.46876 0.05612 -0.45325 0.05795 -0.43797 C 0.06211 -0.40371 0.06029 -0.42038 0.06328 -0.38843 C 0.06263 -0.35741 0.06289 -0.32616 0.0612 -0.29515 C 0.06081 -0.2889 0.0586 -0.28334 0.0569 -0.27802 C 0.05495 -0.272 0.05274 -0.26621 0.05039 -0.26089 C 0.04453 -0.247 0.03815 -0.23681 0.03008 -0.22663 C 0.01602 -0.2088 -0.02213 -0.17316 -0.02995 -0.16552 C -0.03528 -0.16042 -0.04036 -0.15417 -0.04596 -0.15047 C -0.06614 -0.13658 -0.05521 -0.14329 -0.07916 -0.13126 C -0.08034 -0.13195 -0.08164 -0.13172 -0.08242 -0.13334 C -0.08919 -0.14538 -0.08476 -0.1426 -0.08893 -0.15603 C -0.09036 -0.16089 -0.09271 -0.16459 -0.09427 -0.16945 C -0.09596 -0.17501 -0.1 -0.19491 -0.10065 -0.20001 C -0.10495 -0.23589 -0.1125 -0.30834 -0.1125 -0.30834 C -0.11471 -0.35325 -0.11614 -0.35672 -0.1125 -0.40556 C -0.11198 -0.41089 -0.11054 -0.41598 -0.10924 -0.42084 C -0.10508 -0.43542 -0.10091 -0.44561 -0.09427 -0.45695 C -0.0888 -0.46644 -0.0832 -0.47593 -0.07708 -0.48357 C -0.07461 -0.48681 -0.07239 -0.49098 -0.06953 -0.49329 C -0.03646 -0.52038 -0.04492 -0.51714 -0.02461 -0.52177 C -0.01666 -0.51991 -0.00872 -0.51899 -0.00104 -0.51598 C 0.00313 -0.51459 0.00703 -0.51158 0.01081 -0.50834 C 0.0306 -0.49167 0.05 -0.47385 0.06654 -0.44746 C 0.07696 -0.43079 0.07644 -0.43288 0.08477 -0.41505 C 0.08724 -0.4095 0.09024 -0.40441 0.09219 -0.39792 C 0.09675 -0.38334 0.10013 -0.3676 0.10404 -0.35232 C 0.10664 -0.32871 0.10274 -0.35857 0.10834 -0.33126 C 0.10925 -0.3264 0.10977 -0.32107 0.11042 -0.31598 L 0.11146 -0.30834 C 0.1112 -0.29769 0.11094 -0.28681 0.11042 -0.27616 C 0.11016 -0.2713 0.10886 -0.2639 0.10834 -0.25904 C 0.10795 -0.25579 0.10782 -0.25255 0.10716 -0.24931 C 0.10677 -0.24677 0.10573 -0.24422 0.10508 -0.24191 C 0.10469 -0.23612 0.10469 -0.23033 0.10404 -0.22454 C 0.10365 -0.222 0.10235 -0.21968 0.10183 -0.21714 C 0.1013 -0.2139 0.10117 -0.21066 0.10078 -0.20741 C 0.09753 -0.18288 0.09948 -0.20163 0.09753 -0.18079 C 0.09727 -0.15417 0.09714 -0.12755 0.09649 -0.10093 C 0.09636 -0.09422 0.09362 -0.08612 0.09115 -0.08172 C 0.08972 -0.07917 0.08854 -0.07593 0.08685 -0.07431 C 0.0849 -0.07223 0.08255 -0.07177 0.08047 -0.07038 C 0.07084 -0.06482 0.07253 -0.06505 0.05899 -0.06274 L 0.04727 -0.06089 C 0.04089 -0.05857 0.03529 -0.05626 0.02904 -0.0551 C 0.02435 -0.05441 0.01966 -0.05394 0.01511 -0.05325 C 0.01289 -0.05209 0.01055 -0.05163 0.0086 -0.04954 C 0.00443 -0.04445 0.00664 -0.0463 0.00222 -0.04376 C 0.00117 -0.04191 0.00026 -0.03959 -0.00104 -0.03797 C -0.00195 -0.03681 -0.00338 -0.03751 -0.00416 -0.03612 C -0.00833 -0.02871 -0.00885 -0.02246 -0.01067 -0.0132 C -0.01106 -0.01135 -0.01106 -0.00927 -0.01172 -0.00765 L -0.0138 -0.00186 C -0.01627 0.01134 -0.01341 -0.00487 -0.01601 0.01342 C -0.01627 0.01527 -0.01705 0.01922 -0.01705 0.01922 " pathEditMode="relative" ptsTypes="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7" id="{C8A7F2DC-1CA9-4B47-BA12-1E140B211A2F}" vid="{67C1FB5F-CB32-4DD6-993C-7B5212944FC8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相簿範本_家庭相簿</Template>
  <TotalTime>0</TotalTime>
  <Words>14</Words>
  <Application>Microsoft Office PowerPoint</Application>
  <PresentationFormat>寬螢幕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Microsoft JhengHei UI</vt:lpstr>
      <vt:lpstr>文鼎俏黑體P</vt:lpstr>
      <vt:lpstr>文鼎疊圓體</vt:lpstr>
      <vt:lpstr>新細明體</vt:lpstr>
      <vt:lpstr>Arial</vt:lpstr>
      <vt:lpstr>Cambria</vt:lpstr>
      <vt:lpstr>LeavesAlbum_16x9</vt:lpstr>
      <vt:lpstr>他好努力喔!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2021-12-20T03:26:16Z</dcterms:created>
  <dcterms:modified xsi:type="dcterms:W3CDTF">2021-12-27T03:41:21Z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