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3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76197" autoAdjust="0"/>
  </p:normalViewPr>
  <p:slideViewPr>
    <p:cSldViewPr>
      <p:cViewPr varScale="1">
        <p:scale>
          <a:sx n="73" d="100"/>
          <a:sy n="7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12/21/2021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2021/12/21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613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運動會</a:t>
            </a:r>
            <a:endParaRPr lang="zh-TW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9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6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學妹跳舞</a:t>
            </a:r>
            <a:endParaRPr lang="zh-TW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舞蹈班的表演</a:t>
            </a:r>
            <a:endParaRPr lang="zh-TW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8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6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我看到好多趣味競賽以及舞蹈表演</a:t>
            </a:r>
            <a:endParaRPr lang="zh-TW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6679692" y="4293096"/>
            <a:ext cx="3886200" cy="208823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趣味競賽</a:t>
            </a:r>
            <a:endParaRPr lang="en-US" altLang="zh-TW" sz="5400" dirty="0" smtClean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  <a:p>
            <a:r>
              <a:rPr lang="zh-TW" altLang="en-US" sz="5400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舞蹈表</a:t>
            </a:r>
            <a:r>
              <a:rPr lang="zh-TW" altLang="en-US" sz="5400" dirty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演</a:t>
            </a:r>
            <a:endParaRPr lang="zh-TW" sz="5400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7" y="566929"/>
            <a:ext cx="4431828" cy="3563092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8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6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四年級表演</a:t>
            </a:r>
            <a:endParaRPr lang="zh-TW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換我們囉！</a:t>
            </a:r>
            <a:endParaRPr lang="zh-TW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2" y="1052736"/>
            <a:ext cx="5411811" cy="4205063"/>
          </a:xfrm>
        </p:spPr>
      </p:pic>
    </p:spTree>
    <p:extLst>
      <p:ext uri="{BB962C8B-B14F-4D97-AF65-F5344CB8AC3E}">
        <p14:creationId xmlns:p14="http://schemas.microsoft.com/office/powerpoint/2010/main" val="14793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6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要比大隊接力了</a:t>
            </a:r>
            <a:endParaRPr lang="zh-TW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準備比大隊接力</a:t>
            </a:r>
            <a:r>
              <a:rPr lang="en-US" altLang="zh-TW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~</a:t>
            </a:r>
            <a:endParaRPr lang="zh-TW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6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衝衝衝</a:t>
            </a:r>
            <a:r>
              <a:rPr lang="en-US" altLang="zh-TW" sz="5400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~</a:t>
            </a:r>
            <a:endParaRPr lang="zh-TW" sz="5400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開始了！！！</a:t>
            </a:r>
            <a:endParaRPr lang="zh-TW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23898" r="18238" b="23928"/>
          <a:stretch/>
        </p:blipFill>
        <p:spPr>
          <a:xfrm>
            <a:off x="4799856" y="531071"/>
            <a:ext cx="3096344" cy="2484250"/>
          </a:xfrm>
        </p:spPr>
      </p:pic>
      <p:pic>
        <p:nvPicPr>
          <p:cNvPr id="12" name="圖片版面配置區 11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4" name="圖片版面配置區 13"/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295800" y="3318285"/>
            <a:ext cx="3061553" cy="2484250"/>
          </a:xfrm>
        </p:spPr>
      </p:pic>
      <p:pic>
        <p:nvPicPr>
          <p:cNvPr id="17" name="圖片版面配置區 16"/>
          <p:cNvPicPr>
            <a:picLocks noGrp="1" noChangeAspect="1"/>
          </p:cNvPicPr>
          <p:nvPr>
            <p:ph type="pic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  <p:sndAc>
          <p:stSnd>
            <p:snd r:embed="rId3" name="chimes.wav"/>
          </p:stSnd>
        </p:sndAc>
      </p:transition>
    </mc:Choice>
    <mc:Fallback>
      <p:transition spd="slow" advClick="0" advTm="10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285</Words>
  <Application>Microsoft Office PowerPoint</Application>
  <PresentationFormat>寬螢幕</PresentationFormat>
  <Paragraphs>24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 UI</vt:lpstr>
      <vt:lpstr>文鼎超顏楷</vt:lpstr>
      <vt:lpstr>新細明體</vt:lpstr>
      <vt:lpstr>Arial</vt:lpstr>
      <vt:lpstr>Cambria</vt:lpstr>
      <vt:lpstr>HEARTSOFT 16X9</vt:lpstr>
      <vt:lpstr>運動會</vt:lpstr>
      <vt:lpstr>學妹跳舞</vt:lpstr>
      <vt:lpstr>PowerPoint 簡報</vt:lpstr>
      <vt:lpstr>四年級表演</vt:lpstr>
      <vt:lpstr>準備比大隊接力~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2021-12-14T02:39:55Z</dcterms:created>
  <dcterms:modified xsi:type="dcterms:W3CDTF">2021-12-21T02:57:14Z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