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56" r:id="rId5"/>
    <p:sldId id="257" r:id="rId6"/>
    <p:sldId id="258" r:id="rId7"/>
    <p:sldId id="259" r:id="rId8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E6E6E6"/>
    <a:srgbClr val="FF00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274" autoAdjust="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74A7886-E69C-4D0A-8675-3A27E2D379DF}" type="datetime2">
              <a:rPr lang="zh-TW" altLang="en-US" smtClean="0">
                <a:latin typeface="細明體" panose="02020509000000000000" pitchFamily="49" charset="-120"/>
                <a:ea typeface="細明體" panose="02020509000000000000" pitchFamily="49" charset="-120"/>
              </a:rPr>
              <a:t>2021年10月18日</a:t>
            </a:fld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en-US" altLang="zh-TW">
                <a:latin typeface="細明體" panose="02020509000000000000" pitchFamily="49" charset="-120"/>
                <a:ea typeface="細明體" panose="02020509000000000000" pitchFamily="49" charset="-120"/>
              </a:rPr>
              <a:t>‹#›</a:t>
            </a:fld>
            <a:endParaRPr lang="en-US" altLang="zh-TW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6027572A-0634-4A80-9420-2A9C479FA489}" type="datetime2">
              <a:rPr lang="zh-TW" altLang="en-US" smtClean="0"/>
              <a:pPr/>
              <a:t>2021年10月18日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7FB667E1-E601-4AAF-B95C-B25720D70A60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altLang="zh-TW" smtClean="0"/>
              <a:pPr/>
              <a:t>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2748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手繪多邊形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" name="手繪多邊形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" name="手繪多邊形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" name="手繪多邊形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" name="手繪多邊形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" name="手繪多邊形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" name="手繪多邊形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" name="手繪多邊形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" name="手繪多邊形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" name="手繪多邊形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" name="手繪多邊形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" name="手繪多邊形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" name="手繪多邊形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" name="手繪多邊形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" name="手繪多邊形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" name="手繪多邊形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" name="手繪多邊形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" name="手繪多邊形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" name="手繪多邊形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" name="手繪多邊形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" name="手繪多邊形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6" name="手繪多邊形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" name="手繪多邊形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" name="手繪多邊形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" name="手繪多邊形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" name="手繪多邊形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1" name="手繪多邊形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" name="手繪多邊形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" name="手繪多邊形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4" name="手繪多邊形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5" name="手繪多邊形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6" name="手繪多邊形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7" name="手繪多邊形​​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8" name="手繪多邊形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9" name="手繪多邊形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40" name="群組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手繪多邊形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2" name="手繪多邊形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3" name="手繪多邊形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4" name="手繪多邊形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5" name="手繪多邊形​​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6" name="手繪多邊形​​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7" name="手繪多邊形​​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8" name="手繪多邊形​​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sp>
        <p:nvSpPr>
          <p:cNvPr id="49" name="手繪多邊形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grpSp>
        <p:nvGrpSpPr>
          <p:cNvPr id="50" name="群組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手繪多邊形​​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2" name="手繪多邊形​​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3" name="手繪多邊形​​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4" name="手繪多邊形​​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5" name="手繪多邊形​​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6" name="手繪多邊形​​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7" name="手繪多邊形​​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8" name="手繪多邊形​​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sp>
        <p:nvSpPr>
          <p:cNvPr id="59" name="手繪多邊形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60" name="手繪多邊形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grpSp>
        <p:nvGrpSpPr>
          <p:cNvPr id="61" name="群組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手繪多邊形​​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3" name="手繪多邊形​​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4" name="手繪多邊形​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5" name="手繪多邊形​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6" name="手繪多邊形​​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7" name="手繪多邊形​​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8" name="手繪多邊形​​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9" name="手繪多邊形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0" name="手繪多邊形​​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1" name="手繪多邊形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2" name="手繪多邊形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3" name="手繪多邊形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4" name="手繪多邊形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5" name="手繪多邊形​​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6" name="手繪多邊形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7" name="手繪多邊形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8" name="手繪多邊形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9" name="手繪多邊形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0" name="手繪多邊形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81" name="群組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手繪多邊形​​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3" name="手繪多邊形​​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4" name="手繪多邊形​​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5" name="手繪多邊形​​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6" name="手繪多邊形​​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87" name="群組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9" name="手繪多邊形​​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0" name="手繪多邊形​​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1" name="手繪多邊形​​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2" name="手繪多邊形​​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3" name="手繪多邊形​​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94" name="群組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手繪多邊形​​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6" name="手繪多邊形​​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7" name="手繪多邊形​​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8" name="手繪多邊形​​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99" name="群組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手繪多邊形​​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1" name="手繪多邊形​​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2" name="手繪多邊形​​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3" name="手繪多邊形​​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4" name="手繪多邊形​​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5" name="手繪多邊形​​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106" name="群組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手繪多邊形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8" name="手繪多邊形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9" name="手繪多邊形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0" name="手繪多邊形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1" name="手繪多邊形​​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2" name="手繪多邊形​​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3" name="手繪多邊形​​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4" name="手繪多邊形​​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sp>
        <p:nvSpPr>
          <p:cNvPr id="115" name="手繪多邊形​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116" name="手繪多邊形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grpSp>
        <p:nvGrpSpPr>
          <p:cNvPr id="117" name="群組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手繪多邊形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9" name="手繪多邊形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0" name="手繪多邊形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1" name="手繪多邊形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2" name="手繪多邊形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3" name="手繪多邊形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4" name="手繪多邊形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5" name="手繪多邊形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6" name="手繪多邊形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7" name="手繪多邊形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8" name="手繪多邊形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9" name="手繪多邊形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0" name="手繪多邊形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1" name="手繪多邊形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2" name="手繪多邊形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3" name="手繪多邊形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4" name="手繪多邊形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5" name="手繪多邊形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6" name="手繪多邊形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7" name="手繪多邊形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8" name="手繪多邊形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9" name="手繪多邊形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0" name="手繪多邊形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1" name="手繪多邊形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2" name="手繪多邊形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3" name="手繪多邊形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4" name="手繪多邊形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5" name="手繪多邊形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146" name="群組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手繪多邊形​​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8" name="手繪多邊形​​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9" name="手繪多邊形​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0" name="手繪多邊形​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1" name="手繪多邊形​​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2" name="手繪多邊形​​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3" name="手繪多邊形​​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4" name="手繪多邊形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5" name="手繪多邊形​​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6" name="手繪多邊形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7" name="手繪多邊形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8" name="手繪多邊形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9" name="手繪多邊形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0" name="手繪多邊形​​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1" name="手繪多邊形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2" name="手繪多邊形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3" name="手繪多邊形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4" name="手繪多邊形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5" name="手繪多邊形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6" name="手繪多邊形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7" name="手繪多邊形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8" name="手繪多邊形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9" name="手繪多邊形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0" name="手繪多邊形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171" name="群組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手繪多邊形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3" name="手繪多邊形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4" name="手繪多邊形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5" name="手繪多邊形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6" name="手繪多邊形​​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7" name="手繪多邊形​​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8" name="手繪多邊形​​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9" name="手繪多邊形​​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rtlCol="0" anchor="b">
            <a:normAutofit/>
          </a:bodyPr>
          <a:lstStyle>
            <a:lvl1pPr algn="ctr">
              <a:defRPr sz="66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26F7EF6-5B78-4C88-BD29-BCC8F9074FCA}" type="datetime2">
              <a:rPr lang="zh-TW" altLang="en-US" smtClean="0"/>
              <a:pPr/>
              <a:t>2021年10月18日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8128358-86BF-4BE1-AE44-D087FAA2D3C0}" type="datetime2">
              <a:rPr lang="zh-TW" altLang="en-US" smtClean="0"/>
              <a:pPr/>
              <a:t>2021年10月18日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61B9076-0067-4F32-B6D1-9C31E42ECC73}" type="datetime2">
              <a:rPr lang="zh-TW" altLang="en-US" smtClean="0"/>
              <a:pPr/>
              <a:t>2021年10月18日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rtlCol="0" anchor="b">
            <a:normAutofit/>
          </a:bodyPr>
          <a:lstStyle>
            <a:lvl1pPr algn="l">
              <a:defRPr sz="5200" b="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rtlCol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33E40E8-A7AC-40A6-B203-C51F50516F94}" type="datetime2">
              <a:rPr lang="zh-TW" altLang="en-US" smtClean="0"/>
              <a:pPr/>
              <a:t>2021年10月18日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622E5CE-50DE-4091-87FA-1AC56BE031B7}" type="datetime2">
              <a:rPr lang="zh-TW" altLang="en-US" smtClean="0"/>
              <a:pPr/>
              <a:t>2021年10月18日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18DC7A5-D8FB-4063-B028-D6E3FB48D178}" type="datetime2">
              <a:rPr lang="zh-TW" altLang="en-US" smtClean="0"/>
              <a:pPr/>
              <a:t>2021年10月18日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手繪多邊形​​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7" name="手繪多邊形​​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8" name="手繪多邊形​​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grpSp>
        <p:nvGrpSpPr>
          <p:cNvPr id="9" name="群組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手繪多邊形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" name="手繪多邊形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" name="手繪多邊形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" name="手繪多邊形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" name="手繪多邊形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" name="手繪多邊形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" name="手繪多邊形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" name="手繪多邊形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" name="手繪多邊形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" name="手繪多邊形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" name="手繪多邊形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" name="手繪多邊形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" name="手繪多邊形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" name="手繪多邊形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" name="手繪多邊形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" name="手繪多邊形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6" name="手繪多邊形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" name="手繪多邊形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" name="手繪多邊形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" name="手繪多邊形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" name="手繪多邊形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1" name="手繪多邊形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" name="手繪多邊形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" name="手繪多邊形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4" name="手繪多邊形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5" name="手繪多邊形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6" name="手繪多邊形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7" name="手繪多邊形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8" name="手繪多邊形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9" name="手繪多邊形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0" name="手繪多邊形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1" name="手繪多邊形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2" name="手繪多邊形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3" name="手繪多邊形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4" name="手繪多邊形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5" name="手繪多邊形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6" name="手繪多邊形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7" name="手繪多邊形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8" name="手繪多邊形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9" name="手繪多邊形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0" name="手繪多邊形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1" name="手繪多邊形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2" name="手繪多邊形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3" name="手繪多邊形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4" name="手繪多邊形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5" name="手繪多邊形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6" name="手繪多邊形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7" name="手繪多邊形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8" name="手繪多邊形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9" name="手繪多邊形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0" name="手繪多邊形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1" name="手繪多邊形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2" name="手繪多邊形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3" name="手繪多邊形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4" name="手繪多邊形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5" name="手繪多邊形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6" name="手繪多邊形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7" name="手繪多邊形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8" name="手繪多邊形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9" name="手繪多邊形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0" name="手繪多邊形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1" name="手繪多邊形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2" name="手繪多邊形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3" name="手繪多邊形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4" name="手繪多邊形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5" name="手繪多邊形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6" name="手繪多邊形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7" name="手繪多邊形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8" name="手繪多邊形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9" name="手繪多邊形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0" name="手繪多邊形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1" name="手繪多邊形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2" name="手繪多邊形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3" name="手繪多邊形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4" name="手繪多邊形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5" name="手繪多邊形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6" name="手繪多邊形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7" name="手繪多邊形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8" name="手繪多邊形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9" name="手繪多邊形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0" name="手繪多邊形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1" name="手繪多邊形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2" name="手繪多邊形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93" name="群組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手繪多邊形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5" name="手繪多邊形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6" name="手繪多邊形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7" name="手繪多邊形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8" name="手繪多邊形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9" name="手繪多邊形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0" name="手繪多邊形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1" name="手繪多邊形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2" name="手繪多邊形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3" name="手繪多邊形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4" name="手繪多邊形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5" name="手繪多邊形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6" name="手繪多邊形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7" name="手繪多邊形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8" name="手繪多邊形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9" name="手繪多邊形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0" name="手繪多邊形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1" name="手繪多邊形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2" name="手繪多邊形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3" name="手繪多邊形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4" name="手繪多邊形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5" name="手繪多邊形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6" name="手繪多邊形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7" name="手繪多邊形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8" name="手繪多邊形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9" name="手繪多邊形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0" name="手繪多邊形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1" name="手繪多邊形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2" name="手繪多邊形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3" name="手繪多邊形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4" name="手繪多邊形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5" name="手繪多邊形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6" name="手繪多邊形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7" name="手繪多邊形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8" name="手繪多邊形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9" name="手繪多邊形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0" name="手繪多邊形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1" name="手繪多邊形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2" name="手繪多邊形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3" name="手繪多邊形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4" name="手繪多邊形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5" name="手繪多邊形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6" name="手繪多邊形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7" name="手繪多邊形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8" name="手繪多邊形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9" name="手繪多邊形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0" name="手繪多邊形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1" name="手繪多邊形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2" name="手繪多邊形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3" name="手繪多邊形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4" name="手繪多邊形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5" name="手繪多邊形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6" name="手繪多邊形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7" name="手繪多邊形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8" name="手繪多邊形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9" name="手繪多邊形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0" name="手繪多邊形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1" name="手繪多邊形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2" name="手繪多邊形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3" name="手繪多邊形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4" name="手繪多邊形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5" name="手繪多邊形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6" name="手繪多邊形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7" name="手繪多邊形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8" name="手繪多邊形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9" name="手繪多邊形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0" name="手繪多邊形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1" name="手繪多邊形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2" name="手繪多邊形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3" name="手繪多邊形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4" name="手繪多邊形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5" name="手繪多邊形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6" name="手繪多邊形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7" name="手繪多邊形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8" name="手繪多邊形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9" name="手繪多邊形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0" name="手繪多邊形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1" name="手繪多邊形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2" name="手繪多邊形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3" name="手繪多邊形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4" name="手繪多邊形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5" name="手繪多邊形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6" name="手繪多邊形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177" name="群組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手繪多邊形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9" name="手繪多邊形​​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0" name="手繪多邊形​​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1" name="手繪多邊形​​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2" name="手繪多邊形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3" name="手繪多邊形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4" name="手繪多邊形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5" name="手繪多邊形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6" name="手繪多邊形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7" name="手繪多邊形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8" name="手繪多邊形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9" name="手繪多邊形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0" name="手繪多邊形​​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1" name="手繪多邊形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2" name="手繪多邊形​​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3" name="手繪多邊形​​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4" name="手繪多邊形​​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5" name="手繪多邊形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6" name="手繪多邊形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7" name="手繪多邊形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8" name="手繪多邊形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9" name="手繪多邊形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0" name="手繪多邊形​​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1" name="手繪多邊形​​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2" name="手繪多邊形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3" name="手繪多邊形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4" name="手繪多邊形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5" name="手繪多邊形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6" name="手繪多邊形​​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7" name="手繪多邊形​​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8" name="手繪多邊形​​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9" name="手繪多邊形​​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0" name="手繪多邊形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1" name="手繪多邊形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2" name="手繪多邊形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3" name="手繪多邊形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4" name="手繪多邊形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5" name="手繪多邊形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6" name="手繪多邊形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7" name="手繪多邊形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8" name="手繪多邊形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9" name="手繪多邊形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0" name="手繪多邊形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1" name="手繪多邊形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2" name="手繪多邊形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3" name="手繪多邊形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4" name="手繪多邊形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5" name="手繪多邊形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6" name="手繪多邊形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7" name="手繪多邊形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8" name="手繪多邊形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9" name="手繪多邊形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0" name="手繪多邊形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1" name="手繪多邊形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2" name="手繪多邊形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3" name="手繪多邊形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4" name="手繪多邊形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5" name="手繪多邊形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6" name="手繪多邊形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7" name="手繪多邊形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8" name="手繪多邊形​​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9" name="手繪多邊形​​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0" name="手繪多邊形​​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1" name="手繪多邊形​​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2" name="手繪多邊形​​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3" name="手繪多邊形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4" name="手繪多邊形​​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5" name="手繪多邊形​​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6" name="手繪多邊形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7" name="手繪多邊形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8" name="手繪多邊形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9" name="手繪多邊形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0" name="手繪多邊形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1" name="手繪多邊形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2" name="手繪多邊形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3" name="手繪多邊形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4" name="手繪多邊形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5" name="手繪多邊形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6" name="手繪多邊形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7" name="手繪多邊形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8" name="手繪多邊形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9" name="手繪多邊形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260" name="群組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手繪多邊形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62" name="手繪多邊形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63" name="手繪多邊形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64" name="手繪多邊形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65" name="手繪多邊形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66" name="手繪多邊形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67" name="手繪多邊形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68" name="手繪多邊形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69" name="手繪多邊形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0" name="手繪多邊形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1" name="手繪多邊形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2" name="手繪多邊形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3" name="手繪多邊形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solidFill>
                  <a:schemeClr val="accent6"/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4" name="手繪多邊形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5" name="手繪多邊形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6" name="手繪多邊形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7" name="手繪多邊形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solidFill>
                  <a:schemeClr val="accent6"/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8" name="手繪多邊形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9" name="手繪多邊形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0" name="手繪多邊形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1" name="手繪多邊形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2" name="手繪多邊形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3" name="手繪多邊形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4" name="手繪多邊形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solidFill>
                  <a:schemeClr val="accent6">
                    <a:lumMod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5" name="手繪多邊形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solidFill>
                  <a:schemeClr val="accent6">
                    <a:lumMod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6" name="手繪多邊形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7" name="手繪多邊形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8" name="手繪多邊形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289" name="群組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手繪多邊形​​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1" name="橢圓​​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2" name="手繪多邊形​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3" name="手繪多邊形​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4" name="手繪多邊形​​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5" name="手繪多邊形​​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6" name="手繪多邊形​​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7" name="手繪多邊形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8" name="手繪多邊形​​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9" name="手繪多邊形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0" name="手繪多邊形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1" name="手繪多邊形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2" name="手繪多邊形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3" name="手繪多邊形​​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4" name="手繪多邊形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5" name="手繪多邊形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6" name="手繪多邊形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7" name="手繪多邊形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8" name="手繪多邊形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9" name="手繪多邊形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sp>
        <p:nvSpPr>
          <p:cNvPr id="310" name="手繪多邊形​​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grpSp>
        <p:nvGrpSpPr>
          <p:cNvPr id="311" name="群組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手繪多邊形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13" name="手繪多邊形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14" name="手繪多邊形​​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15" name="手繪多邊形​​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16" name="手繪多邊形​​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17" name="手繪多邊形​​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18" name="手繪多邊形​​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19" name="手繪多邊形​​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0" name="手繪多邊形​​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1" name="手繪多邊形​​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2" name="手繪多邊形​​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3" name="手繪多邊形​​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4" name="手繪多邊形​​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5" name="手繪多邊形​​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6" name="手繪多邊形​​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7" name="手繪多邊形​​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8" name="手繪多邊形​​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9" name="手繪多邊形​​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0" name="手繪多邊形​​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1" name="手繪多邊形​​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2" name="手繪多邊形​​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3" name="手繪多邊形​​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4" name="手繪多邊形​​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5" name="手繪多邊形​​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6" name="手繪多邊形​​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7" name="手繪多邊形​​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8" name="手繪多邊形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9" name="手繪多邊形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40" name="手繪多邊形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41" name="手繪多邊形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42" name="手繪多邊形​​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43" name="手繪多邊形​​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44" name="手繪多邊形​​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45" name="手繪多邊形​​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46" name="手繪多邊形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47" name="手繪多邊形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348" name="群組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群組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手繪多邊形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76" name="手繪多邊形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77" name="手繪多邊形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78" name="手繪多邊形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79" name="手繪多邊形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80" name="手繪多邊形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81" name="手繪多邊形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82" name="手繪多邊形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83" name="手繪多邊形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84" name="手繪多邊形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85" name="手繪多邊形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86" name="手繪多邊形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87" name="手繪多邊形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88" name="手繪多邊形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89" name="手繪多邊形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90" name="手繪多邊形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91" name="手繪多邊形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92" name="手繪多邊形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93" name="手繪多邊形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94" name="手繪多邊形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95" name="手繪多邊形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96" name="手繪多邊形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97" name="手繪多邊形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98" name="手繪多邊形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99" name="手繪多邊形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00" name="手繪多邊形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01" name="手繪多邊形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02" name="手繪多邊形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03" name="手繪多邊形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04" name="手繪多邊形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05" name="手繪多邊形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06" name="手繪多邊形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07" name="手繪多邊形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08" name="手繪多邊形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09" name="手繪多邊形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10" name="手繪多邊形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11" name="手繪多邊形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12" name="手繪多邊形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13" name="手繪多邊形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14" name="手繪多邊形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15" name="手繪多邊形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16" name="手繪多邊形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17" name="手繪多邊形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18" name="手繪多邊形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19" name="手繪多邊形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20" name="手繪多邊形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21" name="手繪多邊形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</p:grpSp>
        <p:grpSp>
          <p:nvGrpSpPr>
            <p:cNvPr id="350" name="群組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手繪多邊形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67" name="手繪多邊形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68" name="手繪多邊形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69" name="手繪多邊形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70" name="手繪多邊形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71" name="手繪多邊形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72" name="手繪多邊形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73" name="手繪多邊形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74" name="手繪多邊形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</p:grpSp>
        <p:grpSp>
          <p:nvGrpSpPr>
            <p:cNvPr id="351" name="群組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手繪多邊形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60" name="手繪多邊形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61" name="手繪多邊形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62" name="手繪多邊形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63" name="手繪多邊形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64" name="手繪多邊形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65" name="手繪多邊形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</p:grpSp>
        <p:grpSp>
          <p:nvGrpSpPr>
            <p:cNvPr id="352" name="群組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手繪多邊形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54" name="手繪多邊形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55" name="手繪多邊形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56" name="手繪多邊形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57" name="手繪多邊形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58" name="手繪多邊形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</p:grpSp>
      </p:grpSp>
      <p:grpSp>
        <p:nvGrpSpPr>
          <p:cNvPr id="422" name="群組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手繪多邊形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24" name="手繪多邊形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25" name="手繪多邊形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26" name="手繪多邊形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27" name="手繪多邊形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28" name="手繪多邊形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29" name="手繪多邊形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30" name="手繪多邊形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431" name="群組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手繪多邊形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33" name="手繪多邊形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34" name="手繪多邊形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35" name="手繪多邊形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36" name="手繪多邊形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37" name="手繪多邊形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38" name="手繪多邊形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39" name="手繪多邊形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440" name="群組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手繪多邊形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42" name="手繪多邊形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43" name="手繪多邊形​​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44" name="手繪多邊形​​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45" name="手繪多邊形​​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46" name="手繪多邊形​​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47" name="手繪多邊形​​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48" name="手繪多邊形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rtlCol="0" anchor="ctr">
            <a:normAutofit/>
          </a:bodyPr>
          <a:lstStyle>
            <a:lvl1pPr algn="ctr">
              <a:defRPr sz="60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67FB326-09BA-4C4B-85DC-25848ABE508E}" type="datetime2">
              <a:rPr lang="zh-TW" altLang="en-US" smtClean="0"/>
              <a:pPr/>
              <a:t>2021年10月18日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42AA930-071B-4D31-942E-248AE87D3587}" type="datetime2">
              <a:rPr lang="zh-TW" altLang="en-US" smtClean="0"/>
              <a:pPr/>
              <a:t>2021年10月18日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04BFAAA-1205-491F-95F1-844FB0E38A2B}" type="datetime2">
              <a:rPr lang="zh-TW" altLang="en-US" smtClean="0"/>
              <a:pPr/>
              <a:t>2021年10月18日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7FF3C93-EEA5-4646-BDA0-2DCD844B8D7B}" type="datetime2">
              <a:rPr lang="zh-TW" altLang="en-US" smtClean="0"/>
              <a:pPr/>
              <a:t>2021年10月18日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8" name="手繪多邊形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9" name="手繪多邊形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grpSp>
        <p:nvGrpSpPr>
          <p:cNvPr id="10" name="群組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手繪多邊形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" name="手繪多邊形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" name="手繪多邊形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" name="手繪多邊形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" name="手繪多邊形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" name="手繪多邊形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" name="手繪多邊形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" name="手繪多邊形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手繪多邊形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" name="手繪多邊形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" name="手繪多邊形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" name="手繪多邊形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" name="手繪多邊形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" name="手繪多邊形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26" name="群組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手繪多邊形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" name="手繪多邊形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" name="手繪多邊形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" name="手繪多邊形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1" name="手繪多邊形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" name="手繪多邊形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" name="手繪多邊形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34" name="群組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手繪多邊形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6" name="手繪多邊形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7" name="手繪多邊形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8" name="手繪多邊形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9" name="手繪多邊形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0" name="手繪多邊形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1" name="手繪多邊形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2" name="手繪多邊形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43" name="群組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手繪多邊形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5" name="手繪多邊形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6" name="手繪多邊形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7" name="手繪多邊形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8" name="手繪多邊形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9" name="手繪多邊形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0" name="手繪多邊形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1" name="手繪多邊形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52" name="群組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手繪多邊形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4" name="手繪多邊形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5" name="手繪多邊形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6" name="手繪多邊形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7" name="手繪多邊形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8" name="手繪多邊形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9" name="手繪多邊形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0" name="手繪多邊形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61" name="群組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手繪多邊形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3" name="手繪多邊形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4" name="手繪多邊形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5" name="手繪多邊形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6" name="手繪多邊形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7" name="手繪多邊形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8" name="手繪多邊形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9" name="手繪多邊形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751297" y="6601968"/>
            <a:ext cx="1266278" cy="193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A3D97914-47BC-412D-AA3F-505857C493CE}" type="datetime2">
              <a:rPr lang="zh-TW" altLang="en-US" smtClean="0"/>
              <a:pPr/>
              <a:t>2021年10月18日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CA8D9AD5-F248-4919-864A-CFD76CC027D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zh-TW" altLang="en-US" dirty="0">
                <a:ln w="0"/>
                <a:solidFill>
                  <a:srgbClr val="FF99FF"/>
                </a:solidFill>
                <a:effectLst>
                  <a:reflection blurRad="6350" stA="53000" endA="300" endPos="35500" dir="5400000" sy="-90000" algn="bl" rotWithShape="0"/>
                </a:effectLst>
                <a:latin typeface="文鼎新藝體" panose="020B0609010101010101" pitchFamily="49" charset="-120"/>
                <a:ea typeface="文鼎新藝體" panose="020B0609010101010101" pitchFamily="49" charset="-120"/>
              </a:rPr>
              <a:t>搶救</a:t>
            </a:r>
            <a:r>
              <a:rPr lang="en-US" altLang="zh-TW" dirty="0">
                <a:ln w="0"/>
                <a:solidFill>
                  <a:srgbClr val="FF99FF"/>
                </a:solidFill>
                <a:effectLst>
                  <a:reflection blurRad="6350" stA="53000" endA="300" endPos="35500" dir="5400000" sy="-90000" algn="bl" rotWithShape="0"/>
                </a:effectLst>
                <a:latin typeface="文鼎新藝體" panose="020B0609010101010101" pitchFamily="49" charset="-120"/>
                <a:ea typeface="文鼎新藝體" panose="020B0609010101010101" pitchFamily="49" charset="-120"/>
              </a:rPr>
              <a:t>3C</a:t>
            </a:r>
            <a:r>
              <a:rPr lang="zh-TW" altLang="en-US" dirty="0">
                <a:ln w="0"/>
                <a:solidFill>
                  <a:srgbClr val="FF99FF"/>
                </a:solidFill>
                <a:effectLst>
                  <a:reflection blurRad="6350" stA="53000" endA="300" endPos="35500" dir="5400000" sy="-90000" algn="bl" rotWithShape="0"/>
                </a:effectLst>
                <a:latin typeface="文鼎新藝體" panose="020B0609010101010101" pitchFamily="49" charset="-120"/>
                <a:ea typeface="文鼎新藝體" panose="020B0609010101010101" pitchFamily="49" charset="-120"/>
              </a:rPr>
              <a:t>惡視力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r>
              <a:rPr lang="zh-TW" altLang="en-US" dirty="0">
                <a:solidFill>
                  <a:srgbClr val="7030A0"/>
                </a:solidFill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護眼有一套</a:t>
            </a:r>
          </a:p>
          <a:p>
            <a:pPr rtl="0"/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727" y="3072413"/>
            <a:ext cx="6383158" cy="285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4731" y="0"/>
            <a:ext cx="9133730" cy="1233424"/>
          </a:xfrm>
        </p:spPr>
        <p:txBody>
          <a:bodyPr>
            <a:normAutofit/>
          </a:bodyPr>
          <a:lstStyle/>
          <a:p>
            <a:pPr algn="ctr"/>
            <a:r>
              <a:rPr lang="zh-TW" altLang="en-US" sz="6600" dirty="0">
                <a:ln w="0"/>
                <a:solidFill>
                  <a:srgbClr val="FF99FF"/>
                </a:solidFill>
                <a:effectLst>
                  <a:reflection blurRad="6350" stA="53000" endA="300" endPos="35500" dir="5400000" sy="-90000" algn="bl" rotWithShape="0"/>
                </a:effectLst>
                <a:latin typeface="文鼎新藝體" panose="020B0609010101010101" pitchFamily="49" charset="-120"/>
                <a:ea typeface="文鼎新藝體" panose="020B0609010101010101" pitchFamily="49" charset="-120"/>
              </a:rPr>
              <a:t>限時使用</a:t>
            </a:r>
            <a:r>
              <a:rPr lang="en-US" altLang="zh-TW" sz="6600" dirty="0">
                <a:ln w="0"/>
                <a:solidFill>
                  <a:srgbClr val="FF99FF"/>
                </a:solidFill>
                <a:effectLst>
                  <a:reflection blurRad="6350" stA="53000" endA="300" endPos="35500" dir="5400000" sy="-90000" algn="bl" rotWithShape="0"/>
                </a:effectLst>
                <a:latin typeface="文鼎新藝體" panose="020B0609010101010101" pitchFamily="49" charset="-120"/>
                <a:ea typeface="文鼎新藝體" panose="020B0609010101010101" pitchFamily="49" charset="-120"/>
              </a:rPr>
              <a:t>3C</a:t>
            </a:r>
            <a:endParaRPr lang="zh-TW" altLang="en-US" sz="6600" dirty="0">
              <a:ln w="0"/>
              <a:solidFill>
                <a:srgbClr val="FF99FF"/>
              </a:solidFill>
              <a:effectLst>
                <a:reflection blurRad="6350" stA="53000" endA="300" endPos="35500" dir="5400000" sy="-90000" algn="bl" rotWithShape="0"/>
              </a:effectLst>
              <a:latin typeface="文鼎新藝體" panose="020B0609010101010101" pitchFamily="49" charset="-120"/>
              <a:ea typeface="文鼎新藝體" panose="020B060901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76321" y="1930037"/>
            <a:ext cx="9134856" cy="4152901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solidFill>
                  <a:srgbClr val="FFFF00"/>
                </a:solidFill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使用</a:t>
            </a:r>
            <a:r>
              <a:rPr lang="en-US" altLang="zh-TW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30</a:t>
            </a:r>
            <a:r>
              <a:rPr lang="zh-TW" alt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分鐘</a:t>
            </a:r>
            <a:r>
              <a:rPr lang="zh-TW" altLang="en-US" sz="3200" dirty="0">
                <a:solidFill>
                  <a:srgbClr val="FFFF00"/>
                </a:solidFill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，休息</a:t>
            </a:r>
            <a:r>
              <a:rPr lang="en-US" altLang="zh-TW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10</a:t>
            </a:r>
            <a:r>
              <a:rPr lang="zh-TW" alt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分鐘</a:t>
            </a:r>
          </a:p>
          <a:p>
            <a:r>
              <a:rPr lang="zh-TW" altLang="en-US" sz="3200" dirty="0" smtClean="0">
                <a:solidFill>
                  <a:srgbClr val="FFFF00"/>
                </a:solidFill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打電腦、看電視、滑手機等，每天使用</a:t>
            </a:r>
            <a:r>
              <a:rPr lang="zh-TW" alt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少於</a:t>
            </a:r>
            <a:r>
              <a:rPr lang="en-US" altLang="zh-TW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2</a:t>
            </a:r>
            <a:r>
              <a:rPr lang="zh-TW" alt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小時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137" y="3154398"/>
            <a:ext cx="7707086" cy="349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24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6 -1.11111E-6 L -2.08333E-6 -0.07222 " pathEditMode="relative" rAng="0" ptsTypes="AA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00"/>
                            </p:stCondLst>
                            <p:childTnLst>
                              <p:par>
                                <p:cTn id="16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.55112E-17 -7.40741E-7 L 5.55112E-17 -0.07222 " pathEditMode="relative" rAng="0" ptsTypes="AA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600" dirty="0">
                <a:ln w="0"/>
                <a:solidFill>
                  <a:srgbClr val="FF99FF"/>
                </a:solidFill>
                <a:effectLst>
                  <a:reflection blurRad="6350" stA="53000" endA="300" endPos="35500" dir="5400000" sy="-90000" algn="bl" rotWithShape="0"/>
                </a:effectLst>
                <a:latin typeface="文鼎新藝體" panose="020B0609010101010101" pitchFamily="49" charset="-120"/>
                <a:ea typeface="文鼎新藝體" panose="020B0609010101010101" pitchFamily="49" charset="-120"/>
              </a:rPr>
              <a:t>光線要充足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文鼎超顏楷" panose="020B0609010101010101" pitchFamily="49" charset="-120"/>
                <a:ea typeface="文鼎超顏楷" panose="020B0609010101010101" pitchFamily="49" charset="-120"/>
              </a:rPr>
              <a:t>燈光充足、不閃爍</a:t>
            </a:r>
          </a:p>
          <a:p>
            <a:r>
              <a:rPr lang="zh-TW" alt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文鼎超顏楷" panose="020B0609010101010101" pitchFamily="49" charset="-120"/>
                <a:ea typeface="文鼎超顏楷" panose="020B0609010101010101" pitchFamily="49" charset="-120"/>
              </a:rPr>
              <a:t>不關燈</a:t>
            </a:r>
            <a:r>
              <a:rPr lang="zh-TW" altLang="en-US" sz="2800" dirty="0">
                <a:solidFill>
                  <a:srgbClr val="92D050"/>
                </a:solidFill>
                <a:latin typeface="文鼎超顏楷" panose="020B0609010101010101" pitchFamily="49" charset="-120"/>
                <a:ea typeface="文鼎超顏楷" panose="020B0609010101010101" pitchFamily="49" charset="-120"/>
              </a:rPr>
              <a:t>或在</a:t>
            </a:r>
            <a:r>
              <a:rPr lang="zh-TW" alt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文鼎超顏楷" panose="020B0609010101010101" pitchFamily="49" charset="-120"/>
                <a:ea typeface="文鼎超顏楷" panose="020B0609010101010101" pitchFamily="49" charset="-120"/>
              </a:rPr>
              <a:t>昏暗環境</a:t>
            </a:r>
            <a:r>
              <a:rPr lang="zh-TW" altLang="en-US" sz="2800" dirty="0">
                <a:solidFill>
                  <a:srgbClr val="92D050"/>
                </a:solidFill>
                <a:latin typeface="文鼎超顏楷" panose="020B0609010101010101" pitchFamily="49" charset="-120"/>
                <a:ea typeface="文鼎超顏楷" panose="020B0609010101010101" pitchFamily="49" charset="-120"/>
              </a:rPr>
              <a:t>使用</a:t>
            </a:r>
            <a:r>
              <a:rPr lang="en-US" altLang="zh-TW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文鼎超顏楷" panose="020B0609010101010101" pitchFamily="49" charset="-120"/>
                <a:ea typeface="文鼎超顏楷" panose="020B0609010101010101" pitchFamily="49" charset="-120"/>
              </a:rPr>
              <a:t>3</a:t>
            </a:r>
            <a:r>
              <a:rPr lang="zh-TW" alt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文鼎超顏楷" panose="020B0609010101010101" pitchFamily="49" charset="-120"/>
                <a:ea typeface="文鼎超顏楷" panose="020B0609010101010101" pitchFamily="49" charset="-120"/>
              </a:rPr>
              <a:t>Ｃ</a:t>
            </a:r>
            <a:r>
              <a:rPr lang="zh-TW" altLang="en-US" sz="2800" dirty="0">
                <a:solidFill>
                  <a:srgbClr val="92D050"/>
                </a:solidFill>
                <a:latin typeface="文鼎超顏楷" panose="020B0609010101010101" pitchFamily="49" charset="-120"/>
                <a:ea typeface="文鼎超顏楷" panose="020B0609010101010101" pitchFamily="49" charset="-120"/>
              </a:rPr>
              <a:t>，對比變強很</a:t>
            </a:r>
            <a:r>
              <a:rPr lang="zh-TW" alt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文鼎超顏楷" panose="020B0609010101010101" pitchFamily="49" charset="-120"/>
                <a:ea typeface="文鼎超顏楷" panose="020B0609010101010101" pitchFamily="49" charset="-120"/>
              </a:rPr>
              <a:t>傷眼</a:t>
            </a:r>
          </a:p>
          <a:p>
            <a:endParaRPr lang="zh-TW" altLang="en-US" sz="2800" dirty="0">
              <a:solidFill>
                <a:srgbClr val="92D050"/>
              </a:solidFill>
              <a:latin typeface="文鼎超顏楷" panose="020B0609010101010101" pitchFamily="49" charset="-120"/>
              <a:ea typeface="文鼎超顏楷" panose="020B0609010101010101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" y="2677886"/>
            <a:ext cx="10959737" cy="434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0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600" dirty="0">
                <a:ln w="0"/>
                <a:solidFill>
                  <a:srgbClr val="FF99FF"/>
                </a:solidFill>
                <a:effectLst>
                  <a:reflection blurRad="6350" stA="53000" endA="300" endPos="35500" dir="5400000" sy="-90000" algn="bl" rotWithShape="0"/>
                </a:effectLst>
                <a:latin typeface="文鼎新藝體" panose="020B0609010101010101" pitchFamily="49" charset="-120"/>
                <a:ea typeface="文鼎新藝體" panose="020B0609010101010101" pitchFamily="49" charset="-120"/>
              </a:rPr>
              <a:t>戶外活動不可少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文鼎細鋼筆行楷" panose="020B0602010101010101" pitchFamily="34" charset="-120"/>
                <a:ea typeface="文鼎細鋼筆行楷" panose="020B0602010101010101" pitchFamily="34" charset="-120"/>
              </a:rPr>
              <a:t>1</a:t>
            </a:r>
            <a:r>
              <a:rPr lang="zh-TW" alt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文鼎細鋼筆行楷" panose="020B0602010101010101" pitchFamily="34" charset="-120"/>
                <a:ea typeface="文鼎細鋼筆行楷" panose="020B0602010101010101" pitchFamily="34" charset="-120"/>
              </a:rPr>
              <a:t>小</a:t>
            </a:r>
            <a:r>
              <a:rPr lang="zh-TW" alt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文鼎細鋼筆行楷" panose="020B0602010101010101" pitchFamily="34" charset="-120"/>
                <a:ea typeface="文鼎細鋼筆行楷" panose="020B0602010101010101" pitchFamily="34" charset="-120"/>
              </a:rPr>
              <a:t>時</a:t>
            </a:r>
            <a:r>
              <a:rPr lang="zh-TW" altLang="en-US" sz="2800" dirty="0" smtClean="0">
                <a:solidFill>
                  <a:srgbClr val="FF0000"/>
                </a:solidFill>
                <a:latin typeface="文鼎細鋼筆行楷" panose="020B0602010101010101" pitchFamily="34" charset="-120"/>
                <a:ea typeface="文鼎細鋼筆行楷" panose="020B0602010101010101" pitchFamily="34" charset="-120"/>
              </a:rPr>
              <a:t>多接觸</a:t>
            </a:r>
            <a:r>
              <a:rPr lang="zh-TW" altLang="en-US" sz="2800" dirty="0">
                <a:solidFill>
                  <a:srgbClr val="FF0000"/>
                </a:solidFill>
                <a:latin typeface="文鼎細鋼筆行楷" panose="020B0602010101010101" pitchFamily="34" charset="-120"/>
                <a:ea typeface="文鼎細鋼筆行楷" panose="020B0602010101010101" pitchFamily="34" charset="-120"/>
              </a:rPr>
              <a:t>大自然，多看遠方，可預防近視</a:t>
            </a:r>
          </a:p>
          <a:p>
            <a:r>
              <a:rPr lang="zh-TW" altLang="en-US" sz="2800" dirty="0">
                <a:solidFill>
                  <a:srgbClr val="FF0000"/>
                </a:solidFill>
                <a:latin typeface="文鼎細鋼筆行楷" panose="020B0602010101010101" pitchFamily="34" charset="-120"/>
                <a:ea typeface="文鼎細鋼筆行楷" panose="020B0602010101010101" pitchFamily="34" charset="-120"/>
              </a:rPr>
              <a:t>每天戶外運動，</a:t>
            </a:r>
            <a:r>
              <a:rPr lang="zh-TW" altLang="en-US" sz="2800" dirty="0" smtClean="0">
                <a:solidFill>
                  <a:srgbClr val="FF0000"/>
                </a:solidFill>
                <a:latin typeface="文鼎細鋼筆行楷" panose="020B0602010101010101" pitchFamily="34" charset="-120"/>
                <a:ea typeface="文鼎細鋼筆行楷" panose="020B0602010101010101" pitchFamily="34" charset="-120"/>
              </a:rPr>
              <a:t>最少</a:t>
            </a:r>
            <a:r>
              <a:rPr lang="en-US" altLang="zh-TW" sz="2800" dirty="0" smtClean="0">
                <a:solidFill>
                  <a:srgbClr val="FF0000"/>
                </a:solidFill>
                <a:latin typeface="文鼎細鋼筆行楷" panose="020B0602010101010101" pitchFamily="34" charset="-120"/>
                <a:ea typeface="文鼎細鋼筆行楷" panose="020B0602010101010101" pitchFamily="34" charset="-120"/>
              </a:rPr>
              <a:t>1</a:t>
            </a:r>
            <a:r>
              <a:rPr lang="zh-TW" alt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文鼎細鋼筆行楷" panose="020B0602010101010101" pitchFamily="34" charset="-120"/>
                <a:ea typeface="文鼎細鋼筆行楷" panose="020B0602010101010101" pitchFamily="34" charset="-120"/>
              </a:rPr>
              <a:t>小時</a:t>
            </a:r>
            <a:endParaRPr lang="zh-TW" altLang="en-US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文鼎細鋼筆行楷" panose="020B0602010101010101" pitchFamily="34" charset="-120"/>
              <a:ea typeface="文鼎細鋼筆行楷" panose="020B0602010101010101" pitchFamily="34" charset="-120"/>
            </a:endParaRPr>
          </a:p>
          <a:p>
            <a:endParaRPr lang="zh-TW" altLang="en-US" sz="2800" dirty="0">
              <a:solidFill>
                <a:srgbClr val="FF0000"/>
              </a:solidFill>
              <a:latin typeface="文鼎細鋼筆行楷" panose="020B0602010101010101" pitchFamily="34" charset="-120"/>
              <a:ea typeface="文鼎細鋼筆行楷" panose="020B0602010101010101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708" y="2333898"/>
            <a:ext cx="3672615" cy="330490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347" y="2977152"/>
            <a:ext cx="5949204" cy="307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04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返校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4351771_TF02895269.potx" id="{E520B431-7946-410B-823A-4C608060E591}" vid="{BBCC4DC1-3964-466B-9C8B-212AB5EB7615}"/>
    </a:ext>
  </a:extLst>
</a:theme>
</file>

<file path=ppt/theme/theme2.xml><?xml version="1.0" encoding="utf-8"?>
<a:theme xmlns:a="http://schemas.openxmlformats.org/drawingml/2006/main" name="Office 佈景主題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6CC9A7CA-BEC5-41E5-AAE1-C9D7FC518E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9B8A7B-DB68-4625-86A7-7FECB4C2A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5F5AFAE-B80F-42D3-94B4-729362BC1BCB}">
  <ds:schemaRefs>
    <ds:schemaRef ds:uri="a4f35948-e619-41b3-aa29-22878b09cfd2"/>
    <ds:schemaRef ds:uri="http://purl.org/dc/terms/"/>
    <ds:schemaRef ds:uri="http://purl.org/dc/elements/1.1/"/>
    <ds:schemaRef ds:uri="40262f94-9f35-4ac3-9a90-690165a166b7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秋季歡樂教育簡報 (寬螢幕)</Template>
  <TotalTime>45</TotalTime>
  <Words>78</Words>
  <Application>Microsoft Office PowerPoint</Application>
  <PresentationFormat>寬螢幕</PresentationFormat>
  <Paragraphs>12</Paragraphs>
  <Slides>4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文鼎中特廣告體</vt:lpstr>
      <vt:lpstr>文鼎細鋼筆行楷</vt:lpstr>
      <vt:lpstr>文鼎超顏楷</vt:lpstr>
      <vt:lpstr>文鼎新藝體</vt:lpstr>
      <vt:lpstr>細明體</vt:lpstr>
      <vt:lpstr>Arial</vt:lpstr>
      <vt:lpstr>返校 16x9</vt:lpstr>
      <vt:lpstr>搶救3C惡視力</vt:lpstr>
      <vt:lpstr>限時使用3C</vt:lpstr>
      <vt:lpstr>光線要充足</vt:lpstr>
      <vt:lpstr>戶外活動不可少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搶救3C惡視力</dc:title>
  <dc:creator>Windows 使用者</dc:creator>
  <cp:lastModifiedBy>Windows 使用者</cp:lastModifiedBy>
  <cp:revision>7</cp:revision>
  <dcterms:created xsi:type="dcterms:W3CDTF">2021-10-04T03:33:55Z</dcterms:created>
  <dcterms:modified xsi:type="dcterms:W3CDTF">2021-10-18T03:55:57Z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