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66CC"/>
    <a:srgbClr val="CD5591"/>
    <a:srgbClr val="B9A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72" autoAdjust="0"/>
  </p:normalViewPr>
  <p:slideViewPr>
    <p:cSldViewPr snapToGrid="0">
      <p:cViewPr>
        <p:scale>
          <a:sx n="100" d="100"/>
          <a:sy n="100" d="100"/>
        </p:scale>
        <p:origin x="-1218" y="-79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4A7886-E69C-4D0A-8675-3A27E2D379DF}" type="datetime2"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t>2021年10月18日</a:t>
            </a:fld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>
                <a:latin typeface="細明體" panose="02020509000000000000" pitchFamily="49" charset="-120"/>
                <a:ea typeface="細明體" panose="02020509000000000000" pitchFamily="49" charset="-120"/>
              </a:rPr>
              <a:t>‹#›</a:t>
            </a:fld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6027572A-0634-4A80-9420-2A9C479FA489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74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8983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​​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49" name="手繪多邊形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手繪多邊形​​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2" name="手繪多邊形​​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3" name="手繪多邊形​​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​​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​​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​​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​​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​​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59" name="手繪多邊形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0" name="手繪多邊形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61" name="群組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手繪多邊形​​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​​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​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​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​​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​​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​​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0" name="手繪多邊形​​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5" name="手繪多邊形​​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81" name="群組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手繪多邊形​​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3" name="手繪多邊形​​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4" name="手繪多邊形​​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5" name="手繪多邊形​​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6" name="手繪多邊形​​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87" name="群組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9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0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1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2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3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手繪多邊形​​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6" name="手繪多邊形​​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7" name="手繪多邊形​​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8" name="手繪多邊形​​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9" name="群組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1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2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3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4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5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06" name="群組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1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2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3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4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115" name="手繪多邊形​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6" name="手繪多邊形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17" name="群組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46" name="群組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手繪多邊形​​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8" name="手繪多邊形​​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9" name="手繪多邊形​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0" name="手繪多邊形​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1" name="手繪多邊形​​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2" name="手繪多邊形​​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3" name="手繪多邊形​​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5" name="手繪多邊形​​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0" name="手繪多邊形​​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71" name="群組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6" name="手繪多邊形​​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7" name="手繪多邊形​​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8" name="手繪多邊形​​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9" name="手繪多邊形​​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F7EF6-5B78-4C88-BD29-BCC8F9074FCA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128358-86BF-4BE1-AE44-D087FAA2D3C0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1B9076-0067-4F32-B6D1-9C31E42ECC73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3E40E8-A7AC-40A6-B203-C51F50516F94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22E5CE-50DE-4091-87FA-1AC56BE031B7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DC7A5-D8FB-4063-B028-D6E3FB48D178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7" name="手繪多邊形​​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手繪多邊形​​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9" name="群組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5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0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1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9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0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1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2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3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9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0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1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2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0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1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2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3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4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5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6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7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8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79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0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1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2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3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4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5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6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7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8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89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0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1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2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93" name="群組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5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6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7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8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99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0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1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2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3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4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5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6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7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8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09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0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1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2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3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4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5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6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7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8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19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0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1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2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3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4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5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6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7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8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9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0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1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2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3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4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5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6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7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8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9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0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1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2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3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4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5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6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7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8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9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0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1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2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3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4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5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6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7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8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9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0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1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2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3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4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5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6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7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8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9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0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1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2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3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4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5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6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77" name="群組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9" name="手繪多邊形​​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0" name="手繪多邊形​​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1" name="手繪多邊形​​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7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8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9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0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1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2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3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4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5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6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7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8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99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0" name="手繪多邊形​​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1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2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3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4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5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6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7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8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09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0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1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2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3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4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5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6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7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8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9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0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1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2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3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4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5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6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7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8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9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0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1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2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3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4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5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6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7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8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9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0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1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2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3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4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5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6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7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8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9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0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1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2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3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4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5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6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7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8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9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60" name="群組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2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3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4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5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6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7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8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69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0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1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2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3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4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5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6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7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8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79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0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1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2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3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4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5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6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7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8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89" name="群組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手繪多邊形​​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1" name="橢圓​​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2" name="手繪多邊形​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3" name="手繪多邊形​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4" name="手繪多邊形​​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5" name="手繪多邊形​​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6" name="手繪多邊形​​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7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8" name="手繪多邊形​​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9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0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1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2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3" name="手繪多邊形​​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4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5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6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7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8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9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310" name="手繪多邊形​​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311" name="群組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3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4" name="手繪多邊形​​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5" name="手繪多邊形​​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6" name="手繪多邊形​​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7" name="手繪多邊形​​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8" name="手繪多邊形​​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9" name="手繪多邊形​​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0" name="手繪多邊形​​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1" name="手繪多邊形​​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2" name="手繪多邊形​​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3" name="手繪多邊形​​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4" name="手繪多邊形​​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5" name="手繪多邊形​​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6" name="手繪多邊形​​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7" name="手繪多邊形​​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8" name="手繪多邊形​​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9" name="手繪多邊形​​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0" name="手繪多邊形​​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1" name="手繪多邊形​​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2" name="手繪多邊形​​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3" name="手繪多邊形​​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4" name="手繪多邊形​​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5" name="手繪多邊形​​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6" name="手繪多邊形​​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7" name="手繪多邊形​​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8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9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0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1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2" name="手繪多邊形​​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3" name="手繪多邊形​​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4" name="手繪多邊形​​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5" name="手繪多邊形​​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6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47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348" name="群組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群組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6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7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8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9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0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1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2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3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4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5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6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7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8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89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0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1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2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3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4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5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6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7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8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99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0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1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2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3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4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5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6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7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8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09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0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1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2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3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4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5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6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7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8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19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20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421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0" name="群組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7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8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9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0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1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2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3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74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1" name="群組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0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1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2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3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4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65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352" name="群組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4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5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6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7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358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</p:grpSp>
      <p:grpSp>
        <p:nvGrpSpPr>
          <p:cNvPr id="422" name="群組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31" name="群組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3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4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5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6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7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8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39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40" name="群組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3" name="手繪多邊形​​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4" name="手繪多邊形​​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5" name="手繪多邊形​​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6" name="手繪多邊形​​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7" name="手繪多邊形​​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4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7FB326-09BA-4C4B-85DC-25848ABE508E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2AA930-071B-4D31-942E-248AE87D3587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4BFAAA-1205-491F-95F1-844FB0E38A2B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FF3C93-EEA5-4646-BDA0-2DCD844B8D7B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手繪多邊形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9" name="手繪多邊形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grpSp>
        <p:nvGrpSpPr>
          <p:cNvPr id="10" name="群組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3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4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5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6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7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1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1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2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3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4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5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26" name="群組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8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29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0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1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2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3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34" name="群組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6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8" name="手繪多邊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39" name="手繪多邊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0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1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2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43" name="群組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5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6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7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8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49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0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1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52" name="群組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4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5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5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0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grpSp>
        <p:nvGrpSpPr>
          <p:cNvPr id="61" name="群組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6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7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8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  <p:sp>
          <p:nvSpPr>
            <p:cNvPr id="69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751297" y="6601968"/>
            <a:ext cx="126627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A3D97914-47BC-412D-AA3F-505857C493CE}" type="datetime2">
              <a:rPr lang="zh-TW" altLang="en-US" smtClean="0"/>
              <a:pPr/>
              <a:t>2021年10月18日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疊圓體" panose="020B0609010101010101" pitchFamily="49" charset="-120"/>
                <a:ea typeface="文鼎疊圓體" panose="020B0609010101010101" pitchFamily="49" charset="-120"/>
              </a:rPr>
              <a:t>搶救</a:t>
            </a:r>
            <a:r>
              <a:rPr lang="en-US" altLang="zh-TW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疊圓體" panose="020B0609010101010101" pitchFamily="49" charset="-120"/>
                <a:ea typeface="文鼎疊圓體" panose="020B0609010101010101" pitchFamily="49" charset="-120"/>
              </a:rPr>
              <a:t>3C</a:t>
            </a:r>
            <a:r>
              <a:rPr lang="zh-TW" altLang="en-U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疊圓體" panose="020B0609010101010101" pitchFamily="49" charset="-120"/>
                <a:ea typeface="文鼎疊圓體" panose="020B0609010101010101" pitchFamily="49" charset="-120"/>
              </a:rPr>
              <a:t>惡視力</a:t>
            </a:r>
            <a:r>
              <a:rPr lang="zh-TW" altLang="en-US" sz="6000" dirty="0">
                <a:latin typeface="文鼎疊圓體" panose="020B0609010101010101" pitchFamily="49" charset="-120"/>
                <a:ea typeface="文鼎疊圓體" panose="020B0609010101010101" pitchFamily="49" charset="-120"/>
              </a:rPr>
              <a:t/>
            </a:r>
            <a:br>
              <a:rPr lang="zh-TW" altLang="en-US" sz="6000" dirty="0">
                <a:latin typeface="文鼎疊圓體" panose="020B0609010101010101" pitchFamily="49" charset="-120"/>
                <a:ea typeface="文鼎疊圓體" panose="020B0609010101010101" pitchFamily="49" charset="-120"/>
              </a:rPr>
            </a:br>
            <a:endParaRPr lang="zh-TW" altLang="en-US" sz="6000" dirty="0"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5090784" y="1952236"/>
            <a:ext cx="4541425" cy="952083"/>
          </a:xfrm>
        </p:spPr>
        <p:txBody>
          <a:bodyPr rtlCol="0"/>
          <a:lstStyle/>
          <a:p>
            <a:r>
              <a:rPr lang="zh-TW" altLang="en-US" dirty="0">
                <a:solidFill>
                  <a:srgbClr val="FFFF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護眼有一套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238" y="2932984"/>
            <a:ext cx="2096851" cy="351710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941" y="638209"/>
            <a:ext cx="1607563" cy="98848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85" y="2472182"/>
            <a:ext cx="2041991" cy="348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22222E-6 L -0.00013 0.00023 L -0.00964 -0.00185 C -0.01329 -0.00255 -0.0168 -0.00301 -0.02058 -0.00371 C -0.0224 -0.00417 -0.02409 -0.00509 -0.02592 -0.00579 C -0.02826 -0.00648 -0.03073 -0.00695 -0.03334 -0.00764 C -0.03972 -0.00625 -0.04623 -0.00533 -0.05261 -0.00371 C -0.05404 -0.00347 -0.05547 -0.00301 -0.05691 -0.00185 C -0.06263 0.00278 -0.06146 0.00393 -0.06654 0.00949 C -0.06784 0.01111 -0.06954 0.0118 -0.07084 0.01342 C -0.07201 0.01481 -0.07279 0.01736 -0.07396 0.01898 C -0.0767 0.02315 -0.08008 0.02592 -0.08256 0.03055 C -0.08672 0.03773 -0.08451 0.03472 -0.08894 0.04004 C -0.09011 0.04259 -0.09128 0.04491 -0.09219 0.04768 C -0.09427 0.05301 -0.09454 0.05532 -0.09558 0.06088 C -0.09519 0.06597 -0.09519 0.07129 -0.09454 0.07616 C -0.09206 0.09213 -0.07188 0.11412 -0.07188 0.11435 C -0.06771 0.12037 -0.06368 0.12662 -0.05899 0.13148 C -0.04701 0.14421 -0.03516 0.15833 -0.02266 0.16967 C -0.00404 0.18634 0.01536 0.2 0.03411 0.21528 C 0.03802 0.21852 0.04179 0.22268 0.04583 0.22477 C 0.05573 0.22986 0.05104 0.22708 0.05989 0.23241 C 0.07135 0.22986 0.08294 0.2287 0.09414 0.22477 C 0.09934 0.22291 0.10416 0.21805 0.10924 0.21528 C 0.13763 0.1993 0.13046 0.20625 0.14869 0.19236 C 0.15195 0.19004 0.15546 0.18773 0.15859 0.18472 C 0.16289 0.18078 0.16718 0.17592 0.17135 0.17153 C 0.17252 0.17037 0.17343 0.16875 0.17461 0.16759 C 0.17747 0.16504 0.18033 0.1625 0.1832 0.15995 C 0.18463 0.15741 0.1858 0.15486 0.18737 0.15254 C 0.18945 0.14907 0.19179 0.14653 0.19375 0.14282 C 0.19635 0.13842 0.19817 0.13287 0.20026 0.12778 C 0.19987 0.12384 0.20065 0.11921 0.19908 0.1162 C 0.19765 0.11319 0.19466 0.11458 0.1927 0.1125 C 0.18906 0.10856 0.1858 0.10416 0.18216 0.10092 C 0.16979 0.09051 0.15078 0.07731 0.13698 0.06852 C 0.13281 0.06597 0.12851 0.06366 0.12421 0.06088 C 0.09518 0.04305 0.13567 0.06666 0.10716 0.05139 C 0.10273 0.04907 0.09856 0.04444 0.09414 0.04375 L 0.06953 0.04004 L 0.05781 0.03819 C 0.04713 0.03866 0.03619 0.03819 0.02552 0.04004 C 0.02109 0.04074 0.01705 0.04375 0.01276 0.04583 C 0.0026 0.05069 -0.0056 0.05555 -0.01511 0.06481 C -0.02318 0.07268 -0.03789 0.09398 -0.04401 0.10486 C -0.05222 0.11921 -0.05534 0.13264 -0.06107 0.15046 C -0.0625 0.16319 -0.06446 0.17315 -0.05899 0.1868 C -0.05417 0.19861 -0.03099 0.20856 -0.02592 0.20949 C -0.00912 0.21273 0.02448 0.21342 0.02448 0.21366 C 0.03333 0.21203 0.04244 0.21296 0.05143 0.20949 C 0.0595 0.20648 0.06731 0.20023 0.075 0.19444 C 0.08893 0.18356 0.0983 0.17569 0.1082 0.1544 C 0.11315 0.14328 0.11679 0.13032 0.12109 0.11805 C 0.12252 0.09815 0.1263 0.06828 0.11992 0.04953 C 0.11679 0.04004 0.10976 0.03588 0.1039 0.03241 C 0.07226 0.01366 0.05247 0.01852 0.01809 0.01713 C -0.02917 0.03009 -0.04441 0.02685 -0.08685 0.06666 C -0.09792 0.07708 -0.10704 0.09328 -0.1168 0.10671 C -0.12058 0.1169 -0.12774 0.12523 -0.12761 0.13727 C -0.12735 0.16227 -0.12318 0.18819 -0.11576 0.20949 C -0.11172 0.22153 -0.10287 0.22592 -0.09558 0.23055 C -0.08542 0.2368 -0.05886 0.2375 -0.04948 0.23819 C -0.02904 0.22778 -0.01745 0.22685 -0.00235 0.19815 C 0.00338 0.18727 0.00638 0.17268 0.01067 0.15995 C 0.01276 0.14491 0.01705 0.13009 0.01705 0.11435 C 0.01705 0.09653 0.0194 0.03866 0.00091 0.0287 C -0.00938 0.02291 -0.02058 0.02222 -0.03112 0.01898 C -0.04441 0.02477 -0.05847 0.02592 -0.07084 0.03611 C -0.10443 0.06412 -0.128 0.1125 -0.15013 0.16389 C -0.15795 0.18217 -0.16368 0.20324 -0.17045 0.22291 C -0.17188 0.23634 -0.17396 0.24953 -0.17474 0.26296 C -0.175 0.26805 -0.17526 0.27407 -0.1737 0.27824 C -0.1711 0.28495 -0.16719 0.29028 -0.16289 0.29352 C -0.15664 0.29815 -0.14935 0.29861 -0.14258 0.30116 C -0.13399 0.29977 -0.12487 0.30278 -0.1168 0.29722 C -0.06693 0.26273 -0.0362 0.23078 -0.00013 0.16389 C 0.01211 0.14143 0.02122 0.11435 0.0319 0.08958 C 0.04049 0.04421 0.04791 0.03495 0.03515 -0.01134 C 0.03346 -0.01783 0.01614 -0.01875 0.01497 -0.01898 C 0.00885 -0.01528 0.00208 -0.01366 -0.00339 -0.00764 C -0.01159 0.00185 -0.03555 0.04514 -0.04076 0.05903 C -0.04532 0.0706 -0.0474 0.08449 -0.05052 0.09722 C -0.05131 0.10926 -0.05612 0.13102 -0.04948 0.14282 C -0.04844 0.14467 -0.04662 0.14421 -0.04506 0.14491 C -0.03868 0.14097 -0.03164 0.13935 -0.02592 0.13333 C -0.00495 0.11203 0.00091 0.09421 0.01601 0.06296 C 0.01849 0.05139 0.02513 0.04051 0.02343 0.0287 C 0.02083 0.00972 0.00416 -0.01898 0.00416 -0.01875 L -0.1918 0.19051 C -0.17722 0.18796 -0.16224 0.18935 -0.14792 0.18287 C -0.13191 0.17569 -0.11342 0.15278 -0.10287 0.12963 C -0.09779 0.11805 -0.09362 0.10486 -0.09011 0.09143 C -0.08386 0.06759 -0.08282 0.04629 -0.08047 0.02106 C -0.08073 0.01342 -0.07891 0.00416 -0.08151 -0.00185 C -0.08347 -0.00648 -0.08802 -0.00533 -0.09115 -0.00371 C -0.0974 -0.0007 -0.10287 0.00532 -0.10847 0.01134 C -0.11941 0.02407 -0.14102 0.0581 -0.14896 0.0743 C -0.16081 0.09861 -0.16329 0.11203 -0.17045 0.13912 C -0.17084 0.14421 -0.17149 0.1493 -0.17149 0.1544 C -0.17149 0.15625 -0.17162 0.16018 -0.17045 0.15995 C -0.16654 0.15949 -0.16276 0.15648 -0.15977 0.15254 C -0.12878 0.11203 -0.10157 0.07453 -0.0793 0.01898 C -0.07123 -0.00116 -0.06576 -0.02408 -0.05899 -0.0456 C -0.05743 -0.06713 -0.05261 -0.10324 -0.05899 -0.1257 C -0.06133 -0.1338 -0.06602 -0.13959 -0.07084 -0.14283 C -0.07722 -0.14746 -0.08438 -0.14676 -0.09115 -0.14861 C -0.0987 -0.14097 -0.10769 -0.13658 -0.11368 -0.1257 C -0.15977 -0.04352 -0.15651 -0.03935 -0.18008 0.05139 C -0.18412 0.09398 -0.19063 0.1243 -0.18334 0.16574 C -0.18112 0.17778 -0.17683 0.18819 -0.17253 0.19815 C -0.16967 0.20486 -0.16602 0.21088 -0.16185 0.21528 C -0.15873 0.21875 -0.15469 0.21921 -0.15118 0.22106 C -0.14545 0.21921 -0.13907 0.22014 -0.13399 0.21528 C -0.12487 0.20648 -0.11667 0.19421 -0.10951 0.18102 C -0.06524 0.10116 -0.06901 0.09815 -0.03868 0.00185 C -0.03659 -0.01412 -0.01706 -0.10972 -0.02592 -0.15232 C -0.02774 -0.16134 -0.0375 -0.16111 -0.04076 -0.16181 C -0.04909 -0.15047 -0.05847 -0.14144 -0.06537 -0.12755 C -0.09831 -0.0632 -0.12383 0.01296 -0.14258 0.09328 C -0.15026 0.12616 -0.15326 0.16203 -0.1586 0.19629 C -0.15834 0.21157 -0.16042 0.22754 -0.15756 0.2419 C -0.15105 0.275 -0.11459 0.2368 -0.11368 0.23634 C -0.08477 0.18495 -0.05573 0.14282 -0.03646 0.07824 C -0.03125 0.06065 -0.03008 0.04004 -0.02696 0.02106 C -0.02774 0.01203 -0.02683 0.00231 -0.02904 -0.00579 C -0.03737 -0.03519 -0.05638 0.00092 -0.06329 0.00764 C -0.07683 0.04491 -0.07657 0.04143 -0.08685 0.07824 C -0.09323 0.10092 -0.08776 0.09907 -0.09558 0.09907 " pathEditMode="relative" rAng="0" ptsTypes="AAAAAAAAAAAAAAAAAAAAAAAAAAAAAAAAAAAAAAAAAAAAAAAAAAAAAAAAAAAAAAAAA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495 0.19075 L -0.40495 0.19075 C -0.40208 0.18334 -0.39791 0.17709 -0.39622 0.16852 C -0.39583 0.16644 -0.39557 0.16413 -0.39505 0.16181 C -0.39349 0.15579 -0.38997 0.14422 -0.38997 0.14422 C -0.38984 0.14213 -0.38815 0.12686 -0.3875 0.12408 C -0.38698 0.12176 -0.38581 0.11968 -0.38502 0.11737 C -0.3832 0.09167 -0.38372 0.10556 -0.38372 0.07524 L -0.04752 0.07292 C -0.05286 0.07084 -0.05833 0.06876 -0.0638 0.06644 C -0.06966 0.06366 -0.07526 0.0595 -0.08125 0.05741 C -0.08541 0.05602 -0.08958 0.05463 -0.09375 0.05301 C -0.10052 0.05024 -0.1069 0.04584 -0.1138 0.04422 L -0.13125 0.03959 C -0.13828 0.04051 -0.14544 0.04028 -0.15247 0.0419 C -0.15469 0.04237 -0.15716 0.04352 -0.15872 0.0463 C -0.16276 0.05348 -0.16575 0.06227 -0.16875 0.07084 C -0.17409 0.08612 -0.17656 0.09121 -0.17995 0.10857 C -0.18346 0.12616 -0.18437 0.13936 -0.1862 0.15741 C -0.18463 0.19306 -0.18463 0.22894 -0.18125 0.26413 C -0.18047 0.27269 -0.17656 0.27917 -0.1737 0.28635 C -0.17109 0.29329 -0.16862 0.3007 -0.16497 0.30626 C -0.16224 0.31065 -0.14258 0.32732 -0.13997 0.32848 C -0.13515 0.33079 -0.13008 0.3301 -0.125 0.33079 L -0.10495 0.33311 C -0.06836 0.32338 -0.07318 0.32755 -0.0375 0.30626 C -0.02109 0.29653 -0.00429 0.28866 0.0112 0.27524 C 0.04375 0.247 0.07487 0.21413 0.10625 0.18195 C 0.14362 0.14352 0.15964 0.12477 0.18998 0.07292 C 0.20378 0.04931 0.22292 0.01135 0.23255 -0.02037 C 0.23633 -0.03287 0.23828 -0.04699 0.24128 -0.06041 C 0.24375 -0.08749 0.24584 -0.09305 0.24128 -0.12245 C 0.2405 -0.12777 0.23841 -0.13217 0.2362 -0.13587 C 0.22526 -0.15393 0.21602 -0.15717 0.2013 -0.16481 C 0.17852 -0.17638 0.15599 -0.18472 0.13255 -0.18912 C 0.11875 -0.19189 0.10495 -0.19212 0.09128 -0.19351 L -0.01497 -0.19143 C -0.0569 -0.1868 -0.13463 -0.15046 -0.16627 -0.12708 C -0.18411 -0.11365 -0.20429 -0.10717 -0.22005 -0.08703 L -0.23372 -0.06921 C -0.23333 -0.0618 -0.23385 -0.05393 -0.23255 -0.04699 C -0.23086 -0.03888 -0.22838 -0.03078 -0.225 -0.02476 C -0.22161 -0.01874 -0.2194 -0.01018 -0.21497 -0.00694 C -0.21211 -0.00486 -0.20924 -0.00208 -0.20625 -0.00023 C -0.19739 0.00463 -0.19166 0.00463 -0.18255 0.00626 C -0.16745 0.00255 -0.15208 0.00255 -0.1375 -0.00486 C -0.09909 -0.02407 -0.07851 -0.0449 -0.04752 -0.08263 C -0.0401 -0.09143 -0.03294 -0.10092 -0.0263 -0.11134 C -0.022 -0.11805 -0.01875 -0.12615 -0.01497 -0.13356 C -0.0138 -0.13888 -0.01237 -0.14398 -0.0112 -0.1493 C -0.01068 -0.15208 -0.00885 -0.15601 -0.01002 -0.1581 C -0.01211 -0.1618 -0.01875 -0.16249 -0.01875 -0.16249 L -0.13372 -0.16921 C -0.1707 -0.16134 -0.20976 -0.15393 -0.24622 -0.14259 C -0.26432 -0.1368 -0.28229 -0.13101 -0.3 -0.12245 C -0.31614 -0.11481 -0.33177 -0.1037 -0.34752 -0.09374 C -0.36054 -0.08518 -0.37383 -0.078 -0.3862 -0.06689 C -0.3987 -0.05601 -0.41562 -0.03449 -0.425 -0.01365 C -0.43164 0.00093 -0.43281 0.00996 -0.4362 0.02639 C -0.43333 0.05001 -0.43229 0.07477 -0.42747 0.09746 C -0.42604 0.1044 -0.41289 0.122 -0.40872 0.12639 C -0.4039 0.13126 -0.39909 0.13635 -0.39375 0.13959 C -0.37734 0.14977 -0.35547 0.15463 -0.3388 0.15973 C -0.29127 0.15811 -0.24362 0.16042 -0.19622 0.15533 C -0.17721 0.15301 -0.15859 0.14445 -0.13997 0.13751 C -0.09531 0.12061 -0.07578 0.10973 -0.03372 0.07963 C -0.01784 0.06829 0.0155 0.0419 0.03125 0.022 C 0.03998 0.01088 0.04414 -0.00138 0.05 -0.01597 C 0.05039 -0.02037 0.05156 -0.02476 0.0513 -0.02916 C 0.05026 -0.0405 0.04896 -0.05208 0.04623 -0.06249 C 0.04505 -0.06736 0.04219 -0.07013 0.03998 -0.07361 C 0.03386 -0.08333 0.03307 -0.08379 0.025 -0.08912 C 0.01537 -0.0956 0.00339 -0.10138 -0.00625 -0.10486 C -0.01041 -0.10624 -0.01458 -0.1081 -0.01875 -0.10925 C -0.02252 -0.11018 -0.0263 -0.11064 -0.02995 -0.11134 C -0.0487 -0.10925 -0.06784 -0.11111 -0.0862 -0.10486 C -0.09219 -0.10277 -0.09739 -0.09513 -0.1013 -0.08703 C -0.10664 -0.07546 -0.10898 -0.07106 -0.1138 -0.0581 C -0.1164 -0.05092 -0.11914 -0.04374 -0.12122 -0.03587 C -0.12291 -0.02962 -0.1237 -0.02245 -0.125 -0.01597 C -0.12617 -0.00995 -0.12747 -0.00393 -0.12877 0.00186 C -0.1306 0.03334 -0.13333 0.04746 -0.12877 0.07755 C -0.12773 0.0845 -0.12174 0.09838 -0.11875 0.10417 C -0.11601 0.1095 -0.11354 0.11598 -0.11002 0.11968 C -0.10625 0.12362 -0.10182 0.12501 -0.09752 0.12639 C -0.08346 0.13079 -0.05495 0.13751 -0.05495 0.13751 C -0.01797 0.1338 0.01927 0.13357 0.05625 0.12639 C 0.07097 0.12338 0.11485 0.09653 0.12878 0.08635 C 0.13932 0.07848 0.15586 0.06389 0.16498 0.04862 C 0.16849 0.04283 0.17084 0.03519 0.1737 0.02848 C 0.17513 0.01366 0.17709 -0.00046 0.1737 -0.01597 C 0.17305 -0.01944 0.15821 -0.04236 0.15625 -0.04467 C 0.15222 -0.04976 0.14818 -0.05462 0.14375 -0.0581 C 0.13334 -0.06597 0.11498 -0.07361 0.10378 -0.07592 C 0.09206 -0.07824 0.08047 -0.07893 0.06875 -0.08032 L -0.03255 -0.078 C -0.03633 -0.078 -0.04101 -0.07314 -0.04375 -0.06921 C -0.04739 -0.06412 -0.05026 -0.05856 -0.05247 -0.05138 C -0.05338 -0.04861 -0.05416 -0.0456 -0.05495 -0.04259 C -0.05638 -0.02962 -0.05911 -0.00694 -0.05872 0.00626 C -0.05846 0.0169 -0.05781 0.02732 -0.05625 0.03751 C -0.05586 0.03982 -0.05013 0.05533 -0.0487 0.05741 C -0.04648 0.06112 -0.04127 0.06644 -0.04127 0.06644 C -0.02956 0.06482 -0.02682 0.06968 -0.02005 0.05741 C -0.0181 0.05417 -0.01679 0.04977 -0.01497 0.0463 C -0.01185 0.04028 -0.00495 0.02848 -0.00495 0.02848 C -0.00416 0.02477 -0.00351 0.02107 -0.00247 0.01737 C -0.00143 0.01366 0.00065 0.01065 0.0013 0.00626 C 0.00156 0.00417 1.875E-6 -0.00023 1.875E-6 -0.00023 " pathEditMode="relative" ptsTypes="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疊圓體" panose="020B0609010101010101" pitchFamily="49" charset="-120"/>
                <a:ea typeface="文鼎疊圓體" panose="020B0609010101010101" pitchFamily="49" charset="-120"/>
              </a:rPr>
              <a:t>限時使用</a:t>
            </a:r>
            <a:r>
              <a:rPr lang="en-US" altLang="zh-TW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疊圓體" panose="020B0609010101010101" pitchFamily="49" charset="-120"/>
                <a:ea typeface="文鼎疊圓體" panose="020B0609010101010101" pitchFamily="49" charset="-120"/>
              </a:rPr>
              <a:t>3C</a:t>
            </a:r>
            <a:endParaRPr lang="zh-TW" altLang="en-US" sz="6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2732" y="1433650"/>
            <a:ext cx="10134998" cy="197575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電腦</a:t>
            </a:r>
            <a:r>
              <a:rPr lang="zh-TW" altLang="en-US" sz="4000" dirty="0">
                <a:solidFill>
                  <a:srgbClr val="FFFF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、看</a:t>
            </a:r>
            <a:r>
              <a:rPr lang="zh-TW" altLang="en-US" sz="4000" dirty="0" smtClean="0">
                <a:solidFill>
                  <a:srgbClr val="FFFF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電視</a:t>
            </a:r>
            <a:r>
              <a:rPr lang="zh-TW" altLang="en-US" sz="4000" dirty="0">
                <a:solidFill>
                  <a:srgbClr val="FFFF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打</a:t>
            </a:r>
            <a:r>
              <a:rPr lang="zh-TW" altLang="en-US" sz="4000" dirty="0" smtClean="0">
                <a:solidFill>
                  <a:srgbClr val="FFFF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、</a:t>
            </a:r>
            <a:r>
              <a:rPr lang="zh-TW" altLang="en-US" sz="4000" dirty="0">
                <a:solidFill>
                  <a:srgbClr val="FFFF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滑手機等，每天使用少於</a:t>
            </a:r>
            <a:r>
              <a:rPr lang="en-US" altLang="zh-TW" sz="4000" dirty="0">
                <a:solidFill>
                  <a:srgbClr val="FFFF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2</a:t>
            </a:r>
            <a:r>
              <a:rPr lang="zh-TW" altLang="en-US" sz="4000" dirty="0">
                <a:solidFill>
                  <a:srgbClr val="FFFF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小時</a:t>
            </a:r>
          </a:p>
          <a:p>
            <a:r>
              <a:rPr lang="zh-TW" altLang="en-US" sz="4000" dirty="0">
                <a:solidFill>
                  <a:srgbClr val="FFFF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使用</a:t>
            </a:r>
            <a:r>
              <a:rPr lang="en-US" altLang="zh-TW" sz="4000" dirty="0">
                <a:solidFill>
                  <a:srgbClr val="FFFF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30</a:t>
            </a:r>
            <a:r>
              <a:rPr lang="zh-TW" altLang="en-US" sz="4000" dirty="0">
                <a:solidFill>
                  <a:srgbClr val="FFFF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分鐘，休息</a:t>
            </a:r>
            <a:r>
              <a:rPr lang="en-US" altLang="zh-TW" sz="4000" dirty="0">
                <a:solidFill>
                  <a:srgbClr val="FFFF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10</a:t>
            </a:r>
            <a:r>
              <a:rPr lang="zh-TW" altLang="en-US" sz="4000" dirty="0">
                <a:solidFill>
                  <a:srgbClr val="FFFF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分鐘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88" y="3784963"/>
            <a:ext cx="6430748" cy="27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2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01289 -7.40741E-7 C -0.0125 -0.00556 -0.01237 -0.01134 -0.01172 -0.01713 C -0.01159 -0.01898 -0.01094 -0.02083 -0.01068 -0.02269 C -0.00872 -0.04236 -0.01159 -0.03287 -0.00755 -0.04375 C -0.00716 -0.0463 -0.00677 -0.04884 -0.00638 -0.05139 C -0.00599 -0.0544 -0.00586 -0.05764 -0.00534 -0.06088 C -0.00469 -0.06528 -0.00404 -0.06968 -0.00326 -0.07431 C -0.0026 -0.07801 -0.003 -0.08333 -0.00104 -0.08565 C -2.29167E-6 -0.08681 0.00104 -0.08843 0.00208 -0.08935 C 0.00365 -0.09074 0.00833 -0.09259 0.00963 -0.09329 C 0.01185 -0.09583 0.01419 -0.09769 0.01602 -0.10093 C 0.02018 -0.1081 0.01797 -0.10509 0.02253 -0.11042 C 0.02487 -0.11597 0.02943 -0.12755 0.0332 -0.13333 C 0.03424 -0.13472 0.03542 -0.13588 0.03646 -0.13704 C 0.0418 -0.14977 0.03841 -0.14236 0.04713 -0.1581 C 0.04818 -0.15995 0.04909 -0.16227 0.05039 -0.16366 C 0.0543 -0.16875 0.05872 -0.17292 0.06211 -0.17894 C 0.06641 -0.18657 0.06393 -0.18403 0.06966 -0.18657 C 0.07396 -0.1912 0.07552 -0.19352 0.08034 -0.19607 C 0.08216 -0.19699 0.08398 -0.19722 0.08568 -0.19815 C 0.09128 -0.20046 0.08685 -0.20023 0.09427 -0.20185 C 0.09857 -0.20278 0.10286 -0.20301 0.10716 -0.2037 C 0.11003 -0.20417 0.11289 -0.20509 0.11575 -0.20556 C 0.13789 -0.2044 0.16003 -0.20463 0.18216 -0.20185 C 0.18971 -0.20093 0.20469 -0.19421 0.20469 -0.19421 C 0.21185 -0.18912 0.21914 -0.18519 0.22604 -0.17894 C 0.22891 -0.17639 0.23177 -0.17361 0.23463 -0.1713 C 0.25117 -0.15857 0.23555 -0.17338 0.25078 -0.1581 C 0.26133 -0.1331 0.24492 -0.1706 0.25924 -0.14282 C 0.26211 -0.1375 0.2668 -0.12569 0.2668 -0.12569 C 0.26719 -0.12315 0.26732 -0.12037 0.26784 -0.11806 C 0.26836 -0.11528 0.26953 -0.11319 0.27005 -0.11042 C 0.27057 -0.10671 0.2707 -0.10278 0.27109 -0.09907 C 0.27005 -0.07732 0.2707 -0.05532 0.26784 -0.03426 C 0.26471 -0.01111 0.24779 0.0294 0.23893 0.04398 C 0.23463 0.05093 0.2306 0.05833 0.22604 0.06481 C 0.21953 0.07431 0.20104 0.0963 0.19388 0.10301 C 0.18437 0.11181 0.16328 0.12662 0.15325 0.13148 C 0.14583 0.13495 0.13828 0.13681 0.13073 0.13912 C 0.12435 0.1412 0.11797 0.14352 0.11146 0.14491 C 0.10534 0.14606 0.09935 0.14606 0.09323 0.14676 L 0.05039 0.14491 C 0.04609 0.14468 0.0418 0.14444 0.0375 0.14306 C 0.03385 0.14167 0.03047 0.13889 0.02682 0.13727 C 0.02292 0.13565 0.01888 0.13518 0.01497 0.13333 C 0.01003 0.13125 0.00169 0.12523 -0.00326 0.12199 C -0.00534 0.1206 -0.00755 0.11991 -0.00964 0.11829 C -0.01159 0.11667 -0.01328 0.11435 -0.01497 0.1125 C -0.0181 0.10903 -0.0194 0.10718 -0.02253 0.10301 L -0.02461 0.09143 L -0.02565 0.08588 C -0.02461 0.07384 -0.02487 0.06111 -0.02253 0.04954 C -0.02122 0.04329 -0.01771 0.03912 -0.01497 0.03449 C -0.00456 0.01574 0.00026 0.01111 0.01393 -0.0037 C 0.02305 -0.01366 0.03229 -0.02361 0.0418 -0.03241 C 0.06107 -0.04977 0.09557 -0.07361 0.11458 -0.08565 C 0.14492 -0.10463 0.17305 -0.11968 0.20469 -0.13125 C 0.22135 -0.1375 0.23802 -0.14375 0.25495 -0.14653 C 0.27174 -0.14954 0.28854 -0.14792 0.30534 -0.14861 C 0.33945 -0.15139 0.35911 -0.15509 0.39323 -0.15046 C 0.42331 -0.1463 0.44167 -0.13866 0.47031 -0.12384 C 0.48008 -0.11875 0.48984 -0.11296 0.49935 -0.10648 C 0.51159 -0.09838 0.52005 -0.0912 0.53034 -0.07801 C 0.53307 -0.07454 0.53568 -0.07083 0.53789 -0.06667 C 0.54036 -0.06181 0.54193 -0.05347 0.54323 -0.04745 C 0.54284 -0.0419 0.54375 -0.03542 0.54219 -0.03032 C 0.53815 -0.01782 0.51875 -0.01412 0.51536 -0.01319 C 0.50365 -0.01042 0.4918 -0.00926 0.47995 -0.00764 L 0.4125 0.00208 C 0.36875 0.00694 0.27292 0.01366 0.23138 0.01713 C 0.07487 0.03032 0.1737 0.025 0.01719 0.03056 C -0.1418 0.02454 -0.1724 0.05231 -0.28073 0.00208 C -0.28802 -0.00139 -0.29505 -0.00694 -0.30208 -0.01134 C -0.3043 -0.01458 -0.3069 -0.0169 -0.30859 -0.02083 C -0.31432 -0.03472 -0.31263 -0.05926 -0.30964 -0.07222 C -0.29505 -0.13565 -0.25729 -0.18843 -0.225 -0.21528 C -0.1569 -0.27153 -0.08646 -0.32083 -0.01393 -0.35625 C 0.05104 -0.38773 0.11862 -0.39977 0.18542 -0.41528 C 0.3418 -0.45162 0.3543 -0.44815 0.47995 -0.45324 C 0.50612 -0.45278 0.53229 -0.45579 0.5582 -0.45139 C 0.57747 -0.44815 0.60703 -0.46181 0.61497 -0.43056 C 0.62995 -0.3713 0.61654 -0.30069 0.61289 -0.23611 C 0.61198 -0.2206 0.58659 -0.17963 0.58281 -0.17523 C 0.55352 -0.14005 0.51914 -0.12176 0.48542 -0.10648 C 0.41836 -0.07639 0.34805 -0.05903 0.27969 -0.04375 C 0.23398 -0.03357 0.18815 -0.02778 0.14245 -0.01713 C 0.08984 -0.00486 0.03763 0.01273 -0.01497 0.02477 C -0.07122 0.03773 -0.25677 0.07153 -0.31719 0.07824 C -0.36237 0.0831 -0.40781 0.08333 -0.45326 0.08588 C -0.55091 0.08102 -0.6151 0.10417 -0.6974 0.05532 C -0.70182 0.05278 -0.70521 0.04653 -0.70912 0.0419 C -0.7099 0.04005 -0.71159 0.03843 -0.71133 0.03634 C -0.70859 0.01319 -0.70508 -0.00046 -0.6931 -0.01134 C -0.67109 -0.03148 -0.64935 -0.0544 -0.62552 -0.06667 C -0.5776 -0.0912 -0.53685 -0.11366 -0.4875 -0.13125 C -0.23893 -0.21968 -0.34909 -0.17894 -0.16068 -0.22847 C -0.11784 -0.23982 -0.07513 -0.25509 -0.03216 -0.26482 C 0.0095 -0.27407 0.05143 -0.27963 0.09323 -0.28565 C 0.31276 -0.31782 0.25365 -0.31273 0.39219 -0.31991 L 0.44141 -0.31806 C 0.44401 -0.31759 0.4375 -0.31181 0.43503 -0.31042 C 0.42383 -0.30463 0.41224 -0.30023 0.40078 -0.29699 C 0.37435 -0.29005 0.34792 -0.28426 0.32148 -0.27986 C 0.23151 -0.26528 0.14088 -0.26134 0.05143 -0.24005 L -0.33216 -0.14861 C -0.49076 -0.10648 -0.57227 -0.08727 -0.72734 -0.03796 C -0.76745 -0.02523 -0.80742 -0.01019 -0.8474 0.00393 C -0.83555 0.04907 -0.84701 0.02685 -0.80768 0.01157 C -0.74427 -0.01343 -0.64961 -0.03958 -0.59024 -0.05324 C -0.53034 -0.06713 -0.47031 -0.07662 -0.41042 -0.08935 L -0.21003 -0.13519 C -0.04063 -0.17593 0.34648 -0.27639 0.46185 -0.31806 L 0.61497 -0.37338 C 0.61146 -0.39607 0.61602 -0.43056 0.6043 -0.4419 C 0.59388 -0.45208 0.58333 -0.42176 0.57213 -0.41528 C 0.51823 -0.38426 0.46419 -0.35417 0.40924 -0.3294 C 0.37396 -0.31366 0.33802 -0.30139 0.30325 -0.28194 C 0.14818 -0.19421 0.09844 -0.15417 -0.03646 -0.06273 C -0.20287 0.05 -0.12057 -0.01065 -0.28398 0.11065 L -0.48542 0.26111 C -0.50664 0.27662 -0.52839 0.28889 -0.54948 0.30486 C -0.55703 0.31065 -0.57995 0.325 -0.57201 0.32199 C -0.55378 0.31528 -0.53607 0.30417 -0.51849 0.29352 C -0.44766 0.25023 -0.37747 0.20324 -0.30638 0.16018 C -0.24909 0.12523 -0.03021 0.00347 0.02253 -0.03241 C 0.12995 -0.10532 0.23919 -0.17083 0.34505 -0.25139 C 0.54596 -0.4044 0.51588 -0.37037 0.61497 -0.51042 C 0.5207 -0.52662 0.59284 -0.52222 0.40716 -0.41528 C 0.1401 -0.26134 0.29961 -0.35972 -0.14675 -0.06088 C -0.16784 -0.04676 -0.33346 0.06921 -0.36745 0.09722 C -0.39076 0.1162 -0.42031 0.12014 -0.43711 0.1544 C -0.44779 0.17616 -0.40482 0.14745 -0.38893 0.14097 C -0.33112 0.11806 -0.27435 0.08843 -0.21641 0.06667 C 0.29622 -0.12569 -0.16354 0.07014 0.375 -0.14468 L 0.6043 -0.23611 C 0.60781 -0.24375 0.61367 -0.24931 0.61497 -0.25903 C 0.61562 -0.26389 0.61133 -0.26875 0.60859 -0.26852 C 0.59935 -0.26736 0.59049 -0.26088 0.58177 -0.25509 C 0.52682 -0.21898 0.47344 -0.17569 0.41784 -0.14282 C 0.26315 -0.05093 0.1612 -0.00741 0.01602 0.0706 C -0.0237 0.0919 -0.06302 0.11574 -0.10287 0.13727 C -0.13242 0.15324 -0.16172 0.17037 -0.1918 0.18287 L -0.24648 0.20579 C -0.24883 0.20671 -0.25651 0.20764 -0.25391 0.20764 C -0.24961 0.20764 -0.24531 0.20648 -0.24102 0.20579 C -0.22826 0.1956 -0.21563 0.18449 -0.20247 0.17546 C -0.16953 0.15255 -0.13659 0.12963 -0.10287 0.11065 C 0.06784 0.01343 0.22904 -0.03958 0.40924 -0.10857 C 0.47513 -0.13357 0.60755 -0.17894 0.60755 -0.17894 C 0.61406 -0.23866 0.62865 -0.33681 0.60638 -0.38843 C 0.59805 -0.4081 0.58255 -0.36296 0.57005 -0.35232 C 0.53997 -0.32685 0.51016 -0.3 0.47891 -0.27986 C 0.38047 -0.21667 0.28151 -0.15532 0.18112 -0.10278 C -0.66745 0.3412 -0.37682 0.23912 -0.8474 0.40023 C -0.84844 0.40046 -0.84518 0.39907 -0.84414 0.39815 C -0.8013 0.36227 -0.75938 0.32176 -0.71563 0.28958 C -0.66927 0.25579 -0.62214 0.22546 -0.57409 0.20023 C 0.90547 -0.58194 -0.80586 0.36181 0.61497 -0.43056 C 0.57747 -0.43519 0.61315 -0.43565 0.54648 -0.37894 C 0.51094 -0.34884 0.47552 -0.31713 0.43828 -0.29514 C 0.18893 -0.14884 -0.06289 -0.01667 -0.31289 0.12593 C -0.375 0.16134 -0.43633 0.20116 -0.49818 0.23819 C -0.54974 0.26921 -0.60013 0.3088 -0.65339 0.32963 C -0.71341 0.35324 -0.89479 0.40741 -0.83346 0.40023 C -0.70443 0.38495 -0.46641 0.29653 -0.32682 0.23634 C -0.09935 0.13819 0.1763 0.01852 0.4082 -0.10857 C 0.47773 -0.14653 0.54609 -0.19097 0.61497 -0.23241 C 0.61393 -0.29329 0.62708 -0.36065 0.61185 -0.41528 C 0.60521 -0.43866 0.59049 -0.37824 0.57747 -0.36574 C 0.50443 -0.29537 0.43021 -0.22894 0.35469 -0.16759 C 0.29974 -0.12292 0.24297 -0.08542 0.18646 -0.04745 C 0.0776 0.02523 -0.05065 0.10139 -0.16289 0.1544 C -0.3362 0.23611 -0.40443 0.27454 -0.55052 0.30671 C -0.56224 0.30949 -0.57409 0.30926 -0.58594 0.31065 C -0.57734 0.29213 -0.57044 0.27106 -0.56029 0.25532 C -0.5405 0.225 -0.51927 0.19745 -0.49714 0.17338 C -0.41693 0.08681 -0.36159 0.04954 -0.27214 -0.00949 C -0.11693 -0.11157 -0.03503 -0.15162 0.13607 -0.24375 C 0.21536 -0.28657 0.17956 -0.26181 0.21328 -0.28565 C 0.18594 -0.24398 0.19414 -0.25301 0.14362 -0.21319 C 0.07227 -0.15718 0.06094 -0.16528 -0.02253 -0.11412 C -0.04297 -0.10162 -0.06276 -0.08611 -0.08255 -0.07037 C -0.09063 -0.06389 -0.10612 -0.04745 -0.10612 -0.04745 C -0.10677 -0.04444 -0.1082 -0.04144 -0.1082 -0.03796 C -0.1082 -0.03565 -0.10651 -0.03449 -0.10612 -0.03241 C -0.10547 -0.02986 -0.10586 -0.02685 -0.10495 -0.02477 C -0.10026 -0.0125 -0.10013 -0.01389 -0.09427 -0.01134 C -0.08958 -0.0125 -0.0849 -0.01343 -0.08034 -0.01505 C -0.07813 -0.01597 -0.07604 -0.01782 -0.07396 -0.01898 C -0.06602 -0.02338 -0.06732 -0.02176 -0.06003 -0.02662 C -0.0582 -0.02778 -0.05651 -0.0294 -0.05469 -0.03032 C -0.05287 -0.03125 -0.05104 -0.03148 -0.04922 -0.03241 C -0.0457 -0.03403 -0.04219 -0.03681 -0.03854 -0.03796 C -0.03438 -0.03935 -0.02995 -0.03935 -0.02565 -0.03982 C -0.02214 -0.03935 -0.01849 -0.03935 -0.01497 -0.03796 C -0.00703 -0.03472 -0.01172 -0.00903 -0.01172 -0.0037 " pathEditMode="relative" ptsTypes="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疊圓體" panose="020B0609010101010101" pitchFamily="49" charset="-120"/>
                <a:ea typeface="文鼎疊圓體" panose="020B0609010101010101" pitchFamily="49" charset="-120"/>
              </a:rPr>
              <a:t>光線要充足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bg2">
                    <a:lumMod val="75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燈光充足、不閃爍</a:t>
            </a:r>
          </a:p>
          <a:p>
            <a:r>
              <a:rPr lang="zh-TW" altLang="en-US" sz="4000" dirty="0">
                <a:solidFill>
                  <a:schemeClr val="bg2">
                    <a:lumMod val="75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不關燈或在昏暗環境使用</a:t>
            </a:r>
            <a:r>
              <a:rPr lang="en-US" altLang="zh-TW" sz="4000" dirty="0">
                <a:solidFill>
                  <a:schemeClr val="bg2">
                    <a:lumMod val="75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3</a:t>
            </a:r>
            <a:r>
              <a:rPr lang="zh-TW" altLang="en-US" sz="4000" dirty="0">
                <a:solidFill>
                  <a:schemeClr val="bg2">
                    <a:lumMod val="75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Ｃ，對比變強很傷眼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804" y="3562350"/>
            <a:ext cx="3657917" cy="297510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279" y="3862895"/>
            <a:ext cx="3657917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2046" y="78910"/>
            <a:ext cx="8985684" cy="1233424"/>
          </a:xfrm>
        </p:spPr>
        <p:txBody>
          <a:bodyPr>
            <a:noAutofit/>
          </a:bodyPr>
          <a:lstStyle/>
          <a:p>
            <a:r>
              <a:rPr lang="zh-TW" altLang="en-US" sz="6000" dirty="0">
                <a:ln w="0"/>
                <a:solidFill>
                  <a:srgbClr val="CC66FF"/>
                </a:solidFill>
                <a:effectLst>
                  <a:reflection blurRad="6350" stA="53000" endA="300" endPos="35500" dir="5400000" sy="-90000" algn="bl" rotWithShape="0"/>
                </a:effectLst>
                <a:latin typeface="文鼎疊圓體" panose="020B0609010101010101" pitchFamily="49" charset="-120"/>
                <a:ea typeface="文鼎疊圓體" panose="020B0609010101010101" pitchFamily="49" charset="-120"/>
              </a:rPr>
              <a:t>戶外活動不可少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66CC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多接觸大自然，多看遠方，可預防近視</a:t>
            </a:r>
          </a:p>
          <a:p>
            <a:r>
              <a:rPr lang="zh-TW" altLang="en-US" sz="4000" dirty="0">
                <a:solidFill>
                  <a:srgbClr val="FF66CC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每天戶外運動，最少</a:t>
            </a:r>
            <a:r>
              <a:rPr lang="en-US" altLang="zh-TW" sz="4000" dirty="0">
                <a:solidFill>
                  <a:srgbClr val="FF66CC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1</a:t>
            </a:r>
            <a:r>
              <a:rPr lang="zh-TW" altLang="en-US" sz="4000" dirty="0">
                <a:solidFill>
                  <a:srgbClr val="FF66CC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小時</a:t>
            </a:r>
          </a:p>
          <a:p>
            <a:endParaRPr lang="zh-TW" altLang="en-US" sz="4000" dirty="0">
              <a:solidFill>
                <a:srgbClr val="CD5591"/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98" y="3022488"/>
            <a:ext cx="5949204" cy="307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0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返校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1771_TF02895269.potx" id="{E520B431-7946-410B-823A-4C608060E591}" vid="{BBCC4DC1-3964-466B-9C8B-212AB5EB7615}"/>
    </a:ext>
  </a:extLst>
</a:theme>
</file>

<file path=ppt/theme/theme2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秋季歡樂教育簡報 (寬螢幕)</Template>
  <TotalTime>61</TotalTime>
  <Words>78</Words>
  <Application>Microsoft Office PowerPoint</Application>
  <PresentationFormat>寬螢幕</PresentationFormat>
  <Paragraphs>13</Paragraphs>
  <Slides>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文鼎疊圓體</vt:lpstr>
      <vt:lpstr>細明體</vt:lpstr>
      <vt:lpstr>Arial</vt:lpstr>
      <vt:lpstr>返校 16x9</vt:lpstr>
      <vt:lpstr>搶救3C惡視力 </vt:lpstr>
      <vt:lpstr>限時使用3C</vt:lpstr>
      <vt:lpstr>光線要充足</vt:lpstr>
      <vt:lpstr>戶外活動不可少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搶救3C惡視力 </dc:title>
  <dc:creator>Windows 使用者</dc:creator>
  <cp:lastModifiedBy>Windows 使用者</cp:lastModifiedBy>
  <cp:revision>8</cp:revision>
  <dcterms:created xsi:type="dcterms:W3CDTF">2021-10-04T03:31:53Z</dcterms:created>
  <dcterms:modified xsi:type="dcterms:W3CDTF">2021-10-18T03:59:24Z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