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zh-TW" altLang="en-US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搶救</a:t>
            </a:r>
            <a:r>
              <a:rPr lang="en-US" altLang="zh-TW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3C</a:t>
            </a:r>
            <a:r>
              <a:rPr lang="zh-TW" altLang="en-US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惡視力</a:t>
            </a:r>
            <a:endParaRPr lang="zh-TW" altLang="en-US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4216838" y="2428278"/>
            <a:ext cx="6916336" cy="1771600"/>
          </a:xfrm>
        </p:spPr>
        <p:txBody>
          <a:bodyPr rtlCol="0">
            <a:normAutofit/>
          </a:bodyPr>
          <a:lstStyle/>
          <a:p>
            <a:r>
              <a:rPr lang="zh-TW" altLang="en-US" sz="7200" dirty="0" smtClean="0">
                <a:solidFill>
                  <a:schemeClr val="accent6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護眼</a:t>
            </a:r>
            <a:r>
              <a:rPr lang="zh-TW" altLang="en-US" sz="7200" dirty="0">
                <a:solidFill>
                  <a:schemeClr val="accent6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有一套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1573" y="2361310"/>
            <a:ext cx="2202607" cy="3677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限時使用</a:t>
            </a:r>
            <a:r>
              <a:rPr lang="en-US" altLang="zh-TW" sz="54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3C</a:t>
            </a:r>
            <a:endParaRPr lang="zh-TW" altLang="en-US" sz="54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4000" dirty="0">
                <a:solidFill>
                  <a:schemeClr val="accent6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打電腦、看電視、滑手機等，每天使用少於</a:t>
            </a:r>
            <a:r>
              <a:rPr lang="en-US" altLang="zh-TW" sz="4000" dirty="0">
                <a:solidFill>
                  <a:schemeClr val="accent6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2</a:t>
            </a:r>
            <a:r>
              <a:rPr lang="zh-TW" altLang="en-US" sz="4000" dirty="0">
                <a:solidFill>
                  <a:schemeClr val="accent6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小時</a:t>
            </a:r>
          </a:p>
          <a:p>
            <a:r>
              <a:rPr lang="zh-TW" altLang="en-US" sz="4000" dirty="0">
                <a:solidFill>
                  <a:schemeClr val="accent6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使用</a:t>
            </a:r>
            <a:r>
              <a:rPr lang="en-US" altLang="zh-TW" sz="4000" dirty="0">
                <a:solidFill>
                  <a:schemeClr val="accent6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30</a:t>
            </a:r>
            <a:r>
              <a:rPr lang="zh-TW" altLang="en-US" sz="4000" dirty="0">
                <a:solidFill>
                  <a:schemeClr val="accent6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分鐘，休息</a:t>
            </a:r>
            <a:r>
              <a:rPr lang="en-US" altLang="zh-TW" sz="4000" dirty="0">
                <a:solidFill>
                  <a:schemeClr val="accent6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10</a:t>
            </a:r>
            <a:r>
              <a:rPr lang="zh-TW" altLang="en-US" sz="4000" dirty="0">
                <a:solidFill>
                  <a:schemeClr val="accent6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分鐘</a:t>
            </a:r>
          </a:p>
          <a:p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5866" y="3012852"/>
            <a:ext cx="4053688" cy="329699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289" y="1670877"/>
            <a:ext cx="3071622" cy="1891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107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3600" dirty="0">
                <a:solidFill>
                  <a:schemeClr val="accent6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燈光充足、不閃爍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3600" dirty="0">
                <a:solidFill>
                  <a:schemeClr val="accent6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不關燈或在昏暗環境使用</a:t>
            </a:r>
            <a:r>
              <a:rPr lang="en-US" altLang="zh-TW" sz="3600" dirty="0">
                <a:solidFill>
                  <a:schemeClr val="accent6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3</a:t>
            </a:r>
            <a:r>
              <a:rPr lang="zh-TW" altLang="en-US" sz="3600" dirty="0">
                <a:solidFill>
                  <a:schemeClr val="accent6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Ｃ，對比變強很傷眼</a:t>
            </a:r>
          </a:p>
          <a:p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2305" y="3046339"/>
            <a:ext cx="5681573" cy="3001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446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7200" dirty="0">
                <a:solidFill>
                  <a:schemeClr val="accent6">
                    <a:lumMod val="75000"/>
                  </a:schemeClr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4000" dirty="0">
                <a:solidFill>
                  <a:schemeClr val="tx2">
                    <a:lumMod val="40000"/>
                    <a:lumOff val="60000"/>
                  </a:schemeClr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多接觸大自然，多看遠方，可預防近視</a:t>
            </a:r>
          </a:p>
          <a:p>
            <a:r>
              <a:rPr lang="zh-TW" altLang="en-US" sz="4800" dirty="0">
                <a:solidFill>
                  <a:schemeClr val="accent4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每天戶外運動，最少</a:t>
            </a:r>
            <a:r>
              <a:rPr lang="en-US" altLang="zh-TW" sz="4800" dirty="0">
                <a:solidFill>
                  <a:schemeClr val="accent4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1</a:t>
            </a:r>
            <a:r>
              <a:rPr lang="zh-TW" altLang="en-US" sz="4800" dirty="0">
                <a:solidFill>
                  <a:schemeClr val="accent4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小時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820398"/>
            <a:ext cx="6388362" cy="329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589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schemas.microsoft.com/office/infopath/2007/PartnerControls"/>
    <ds:schemaRef ds:uri="http://www.w3.org/XML/1998/namespace"/>
    <ds:schemaRef ds:uri="http://purl.org/dc/elements/1.1/"/>
    <ds:schemaRef ds:uri="http://purl.org/dc/dcmitype/"/>
    <ds:schemaRef ds:uri="http://schemas.openxmlformats.org/package/2006/metadata/core-properties"/>
    <ds:schemaRef ds:uri="a4f35948-e619-41b3-aa29-22878b09cfd2"/>
    <ds:schemaRef ds:uri="http://schemas.microsoft.com/office/2006/documentManagement/types"/>
    <ds:schemaRef ds:uri="http://schemas.microsoft.com/office/2006/metadata/properties"/>
    <ds:schemaRef ds:uri="40262f94-9f35-4ac3-9a90-690165a166b7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52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文鼎ＰＯＰ－４</vt:lpstr>
      <vt:lpstr>文鼎粗廣告體</vt:lpstr>
      <vt:lpstr>清松手寫體1</vt:lpstr>
      <vt:lpstr>清松手寫體2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6</cp:revision>
  <dcterms:created xsi:type="dcterms:W3CDTF">2021-10-04T03:32:04Z</dcterms:created>
  <dcterms:modified xsi:type="dcterms:W3CDTF">2021-10-18T03:56:03Z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