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7700" y="-235132"/>
            <a:ext cx="9832929" cy="2263258"/>
          </a:xfrm>
        </p:spPr>
        <p:txBody>
          <a:bodyPr rtlCol="0">
            <a:normAutofit/>
          </a:bodyPr>
          <a:lstStyle/>
          <a:p>
            <a:r>
              <a:rPr lang="zh-TW" altLang="en-US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搶救</a:t>
            </a:r>
            <a:r>
              <a:rPr lang="en-US" altLang="zh-TW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3C</a:t>
            </a:r>
            <a:r>
              <a:rPr lang="zh-TW" altLang="en-US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惡視力</a:t>
            </a:r>
            <a:endParaRPr lang="zh-TW" altLang="en-US" sz="9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48148" y="2390503"/>
            <a:ext cx="4127863" cy="796834"/>
          </a:xfrm>
        </p:spPr>
        <p:txBody>
          <a:bodyPr rtlCol="0">
            <a:normAutofit lnSpcReduction="10000"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Brush Script MT" panose="03060802040406070304" pitchFamily="66" charset="0"/>
                <a:ea typeface="清松手寫體2" panose="00000500000000000000" pitchFamily="2" charset="-120"/>
              </a:rPr>
              <a:t>護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rush Script MT" panose="03060802040406070304" pitchFamily="66" charset="0"/>
                <a:ea typeface="清松手寫體2" panose="00000500000000000000" pitchFamily="2" charset="-120"/>
              </a:rPr>
              <a:t>眼</a:t>
            </a:r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Brush Script MT" panose="03060802040406070304" pitchFamily="66" charset="0"/>
                <a:ea typeface="清松手寫體2" panose="00000500000000000000" pitchFamily="2" charset="-120"/>
              </a:rPr>
              <a:t>有一套</a:t>
            </a:r>
            <a:endParaRPr lang="zh-TW" altLang="en-US" dirty="0">
              <a:solidFill>
                <a:schemeClr val="accent6">
                  <a:lumMod val="50000"/>
                </a:schemeClr>
              </a:solidFill>
              <a:latin typeface="Brush Script MT" panose="03060802040406070304" pitchFamily="66" charset="0"/>
              <a:ea typeface="清松手寫體2" panose="00000500000000000000" pitchFamily="2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13" y="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352">
        <p:fade/>
      </p:transition>
    </mc:Choice>
    <mc:Fallback>
      <p:transition spd="med" advTm="135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67246" y="252476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atin typeface="清松手寫體1" panose="00000500000000000000" pitchFamily="2" charset="-120"/>
                <a:ea typeface="清松手寫體1" panose="00000500000000000000" pitchFamily="2" charset="-120"/>
                <a:cs typeface="Alef" panose="00000500000000000000" pitchFamily="2" charset="-79"/>
              </a:rPr>
              <a:t>限時使用</a:t>
            </a:r>
            <a:r>
              <a:rPr lang="en-US" altLang="zh-TW" sz="9600" dirty="0">
                <a:latin typeface="清松手寫體1" panose="00000500000000000000" pitchFamily="2" charset="-120"/>
                <a:ea typeface="清松手寫體1" panose="00000500000000000000" pitchFamily="2" charset="-120"/>
                <a:cs typeface="Alef" panose="00000500000000000000" pitchFamily="2" charset="-79"/>
              </a:rPr>
              <a:t>3C</a:t>
            </a:r>
            <a:endParaRPr lang="zh-TW" altLang="en-US" sz="9600" dirty="0">
              <a:latin typeface="清松手寫體1" panose="00000500000000000000" pitchFamily="2" charset="-120"/>
              <a:ea typeface="清松手寫體1" panose="00000500000000000000" pitchFamily="2" charset="-120"/>
              <a:cs typeface="Alef" panose="00000500000000000000" pitchFamily="2" charset="-79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4252" y="1672045"/>
            <a:ext cx="4401965" cy="3274424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打電腦、看電視、滑手機等，每天使用少於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228" y="2713704"/>
            <a:ext cx="7908412" cy="414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82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971">
        <p:fade/>
      </p:transition>
    </mc:Choice>
    <mc:Fallback>
      <p:transition spd="med" advTm="297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9600" dirty="0">
                <a:solidFill>
                  <a:schemeClr val="accent6">
                    <a:lumMod val="5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4054" y="1920241"/>
            <a:ext cx="5616811" cy="2856412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46286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86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155">
        <p:fade/>
      </p:transition>
    </mc:Choice>
    <mc:Fallback>
      <p:transition spd="med" advTm="315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9943" y="147973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2732" y="1619795"/>
            <a:ext cx="4349714" cy="2425338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每天戶外運動，最少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702832"/>
            <a:ext cx="10972800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3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Tm="1724">
        <p:cut/>
      </p:transition>
    </mc:Choice>
    <mc:Fallback>
      <p:transition advTm="1724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細明體</vt:lpstr>
      <vt:lpstr>Alef</vt:lpstr>
      <vt:lpstr>Arial</vt:lpstr>
      <vt:lpstr>Brush Script MT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2021-10-04T03:32:02Z</dcterms:created>
  <dcterms:modified xsi:type="dcterms:W3CDTF">2021-10-18T03:55:24Z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