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110" autoAdjust="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8000567" cy="1802325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搶救</a:t>
            </a:r>
            <a:r>
              <a:rPr lang="en-US" altLang="zh-TW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3C</a:t>
            </a:r>
            <a:r>
              <a:rPr lang="zh-TW" altLang="en-US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058201" y="2241390"/>
            <a:ext cx="5005144" cy="1083701"/>
          </a:xfrm>
        </p:spPr>
        <p:txBody>
          <a:bodyPr rtlCol="0"/>
          <a:lstStyle/>
          <a:p>
            <a:r>
              <a:rPr lang="zh-TW" altLang="en-US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護眼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291" y="165020"/>
            <a:ext cx="1798271" cy="126199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411" y="2310663"/>
            <a:ext cx="2096851" cy="323953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891" y="3088329"/>
            <a:ext cx="2281520" cy="316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73589" y="0"/>
            <a:ext cx="913373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限時使用</a:t>
            </a:r>
            <a:r>
              <a:rPr lang="en-US" altLang="zh-TW" sz="66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3C</a:t>
            </a:r>
            <a:endParaRPr lang="zh-TW" altLang="en-US" sz="6600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9134856" cy="1381991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打電腦、看電視、滑手機等，每天使用少於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小時</a:t>
            </a:r>
          </a:p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分鐘，休息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</a:p>
          <a:p>
            <a:endParaRPr lang="zh-TW" altLang="en-US" sz="2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09" y="2673926"/>
            <a:ext cx="12011891" cy="4184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0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98971" y="-193963"/>
            <a:ext cx="913373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燈光充足、不閃爍</a:t>
            </a:r>
          </a:p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不關燈或在昏暗環境使用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Ｃ，對比變強很傷眼</a:t>
            </a:r>
          </a:p>
          <a:p>
            <a:endParaRPr lang="zh-TW" altLang="en-US" sz="2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8" y="3382572"/>
            <a:ext cx="4183922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844" y="4152967"/>
            <a:ext cx="4860584" cy="237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45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TW" altLang="en-US" sz="66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27881" y="1624446"/>
            <a:ext cx="5897464" cy="1049482"/>
          </a:xfrm>
        </p:spPr>
        <p:txBody>
          <a:bodyPr>
            <a:noAutofit/>
          </a:bodyPr>
          <a:lstStyle/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每天戶外運動，最少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018" y="3444644"/>
            <a:ext cx="8950037" cy="3316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062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56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書法家中楷體</vt:lpstr>
      <vt:lpstr>細明體</vt:lpstr>
      <vt:lpstr>標楷體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2021-10-04T03:31:58Z</dcterms:created>
  <dcterms:modified xsi:type="dcterms:W3CDTF">2021-10-18T04:00:04Z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