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6283" y="57205"/>
            <a:ext cx="8386571" cy="2277735"/>
          </a:xfrm>
          <a:scene3d>
            <a:camera prst="isometricOffAxis1Right"/>
            <a:lightRig rig="threePt" dir="t"/>
          </a:scene3d>
        </p:spPr>
        <p:txBody>
          <a:bodyPr rtlCol="0">
            <a:normAutofit/>
          </a:bodyPr>
          <a:lstStyle/>
          <a:p>
            <a:pPr algn="l"/>
            <a:r>
              <a:rPr lang="zh-TW" alt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         </a:t>
            </a:r>
            <a:r>
              <a:rPr lang="zh-TW" altLang="en-US" sz="6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sz="6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sz="6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</a:t>
            </a:r>
            <a:r>
              <a:rPr lang="zh-TW" altLang="en-US" sz="6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視力</a:t>
            </a:r>
            <a:endParaRPr lang="zh-TW" altLang="en-US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dist="38100" dir="2640000" algn="bl" rotWithShape="0">
                  <a:schemeClr val="accent1"/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904712" y="2334940"/>
            <a:ext cx="6916336" cy="1350500"/>
          </a:xfrm>
        </p:spPr>
        <p:txBody>
          <a:bodyPr rtlCol="0">
            <a:normAutofit fontScale="92500" lnSpcReduction="10000"/>
          </a:bodyPr>
          <a:lstStyle/>
          <a:p>
            <a:endParaRPr lang="zh-TW" altLang="en-US" dirty="0"/>
          </a:p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6228">
            <a:off x="8154519" y="2488656"/>
            <a:ext cx="1998617" cy="335233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0753">
            <a:off x="7538807" y="1021544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2559" y="71571"/>
            <a:ext cx="4644881" cy="1233424"/>
          </a:xfrm>
          <a:scene3d>
            <a:camera prst="isometricOffAxis2Left"/>
            <a:lightRig rig="threePt" dir="t"/>
          </a:scene3d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7863" y="1485900"/>
            <a:ext cx="8698085" cy="1244237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2800" b="1" dirty="0">
                <a:ln/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2800" b="1" dirty="0">
                <a:ln/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  <a:r>
              <a:rPr lang="zh-TW" altLang="en-US" sz="2800" b="1" dirty="0">
                <a:ln/>
                <a:solidFill>
                  <a:schemeClr val="accent4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，休息</a:t>
            </a:r>
            <a:r>
              <a:rPr lang="en-US" altLang="zh-TW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6678">
            <a:off x="3377015" y="2901922"/>
            <a:ext cx="7146924" cy="304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92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Ｃ</a:t>
            </a:r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，對比變強很傷眼</a:t>
            </a:r>
          </a:p>
          <a:p>
            <a:endParaRPr lang="zh-TW" altLang="en-U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0882">
            <a:off x="5586698" y="2611947"/>
            <a:ext cx="4393323" cy="357323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50038">
            <a:off x="897133" y="3575413"/>
            <a:ext cx="3905467" cy="206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2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8503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169723">
            <a:off x="1528572" y="1485900"/>
            <a:ext cx="9134856" cy="1383366"/>
          </a:xfrm>
          <a:scene3d>
            <a:camera prst="isometricOffAxis1Right"/>
            <a:lightRig rig="threePt" dir="t"/>
          </a:scene3d>
        </p:spPr>
        <p:txBody>
          <a:bodyPr>
            <a:normAutofit/>
          </a:bodyPr>
          <a:lstStyle/>
          <a:p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1316" y="2869266"/>
            <a:ext cx="5949204" cy="292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83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文鼎甜妞體P</vt:lpstr>
      <vt:lpstr>細明體</vt:lpstr>
      <vt:lpstr>Arial</vt:lpstr>
      <vt:lpstr>返校 16x9</vt:lpstr>
      <vt:lpstr>         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2021-10-12T03:29:53Z</dcterms:created>
  <dcterms:modified xsi:type="dcterms:W3CDTF">2021-10-19T04:00:21Z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