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72269" y="715652"/>
            <a:ext cx="5374898" cy="1187307"/>
          </a:xfrm>
        </p:spPr>
        <p:txBody>
          <a:bodyPr rtlCol="0"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搶救</a:t>
            </a:r>
            <a:r>
              <a:rPr lang="en-US" altLang="zh-TW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3C</a:t>
            </a:r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惡</a:t>
            </a:r>
            <a:r>
              <a:rPr lang="zh-TW" altLang="en-US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視力</a:t>
            </a:r>
            <a:endParaRPr lang="zh-TW" alt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744777" y="1911804"/>
            <a:ext cx="3829882" cy="814923"/>
          </a:xfrm>
        </p:spPr>
        <p:txBody>
          <a:bodyPr rtlCol="0">
            <a:normAutofit lnSpcReduction="10000"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b="1" dirty="0">
                <a:ln/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護眼</a:t>
            </a:r>
            <a:r>
              <a:rPr lang="zh-TW" altLang="en-US" b="1" dirty="0" smtClean="0">
                <a:ln/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有一套</a:t>
            </a:r>
            <a:endParaRPr lang="zh-TW" altLang="en-US" b="1" dirty="0">
              <a:ln/>
              <a:solidFill>
                <a:schemeClr val="accent3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2351" y="2832573"/>
            <a:ext cx="2251569" cy="377661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2019" y="855928"/>
            <a:ext cx="1472506" cy="906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4000" b="1" dirty="0">
                <a:ln/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限時使用</a:t>
            </a:r>
            <a:r>
              <a:rPr lang="en-US" altLang="zh-TW" sz="4000" b="1" dirty="0">
                <a:ln/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3C</a:t>
            </a:r>
            <a:endParaRPr lang="zh-TW" altLang="en-US" sz="4000" b="1" dirty="0">
              <a:ln/>
              <a:solidFill>
                <a:schemeClr val="accent4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6870845" cy="180594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打電腦、看電視、滑手機等，每天使用少於</a:t>
            </a:r>
            <a:r>
              <a:rPr lang="en-US" altLang="zh-TW" sz="2800" dirty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小時</a:t>
            </a:r>
          </a:p>
          <a:p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使用</a:t>
            </a:r>
            <a:r>
              <a:rPr lang="en-US" altLang="zh-TW" sz="2800" dirty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分鐘，休息</a:t>
            </a:r>
            <a:r>
              <a:rPr lang="en-US" altLang="zh-TW" sz="2800" dirty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484" y="3291841"/>
            <a:ext cx="7382246" cy="314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363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95657" y="493124"/>
            <a:ext cx="3061064" cy="666206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altLang="zh-TW" sz="4000" b="1" dirty="0" smtClean="0">
                <a:ln/>
                <a:solidFill>
                  <a:schemeClr val="accent4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b="1" dirty="0" smtClean="0">
                <a:ln/>
                <a:solidFill>
                  <a:schemeClr val="accent4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b="1" dirty="0" smtClean="0">
                <a:ln/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光</a:t>
            </a:r>
            <a:r>
              <a:rPr lang="zh-TW" altLang="en-US" sz="4000" b="1" dirty="0" smtClean="0">
                <a:ln/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線</a:t>
            </a:r>
            <a:r>
              <a:rPr lang="zh-TW" altLang="en-US" sz="4000" b="1" dirty="0">
                <a:ln/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95657" y="1303022"/>
            <a:ext cx="6034822" cy="2028009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燈光充足、不閃爍</a:t>
            </a:r>
          </a:p>
          <a:p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不關燈或在昏暗環境使用</a:t>
            </a:r>
            <a:r>
              <a:rPr lang="en-US" altLang="zh-TW" sz="2800" dirty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51" y="2952206"/>
            <a:ext cx="5264407" cy="278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563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25839" y="391884"/>
            <a:ext cx="4458789" cy="927463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4000" b="1" dirty="0">
                <a:ln/>
                <a:solidFill>
                  <a:schemeClr val="accent4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25839" y="1410787"/>
            <a:ext cx="5682125" cy="1871253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多接觸大自然，多看遠方，可預防近視</a:t>
            </a:r>
          </a:p>
          <a:p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每天戶外運動，最少</a:t>
            </a:r>
            <a:r>
              <a:rPr lang="en-US" altLang="zh-TW" sz="2800" dirty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800" dirty="0">
                <a:solidFill>
                  <a:schemeClr val="accent3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791" y="2951242"/>
            <a:ext cx="6884751" cy="355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40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60</TotalTime>
  <Words>77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細明體</vt:lpstr>
      <vt:lpstr>標楷體</vt:lpstr>
      <vt:lpstr>Arial</vt:lpstr>
      <vt:lpstr>返校 16x9</vt:lpstr>
      <vt:lpstr>搶救3C惡視力</vt:lpstr>
      <vt:lpstr>限時使用3C</vt:lpstr>
      <vt:lpstr> 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2021-10-12T03:30:01Z</dcterms:created>
  <dcterms:modified xsi:type="dcterms:W3CDTF">2021-10-19T04:01:13Z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