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65" r:id="rId6"/>
    <p:sldId id="266" r:id="rId7"/>
    <p:sldId id="267" r:id="rId8"/>
  </p:sldIdLst>
  <p:sldSz cx="12188825" cy="6858000"/>
  <p:notesSz cx="6858000" cy="9144000"/>
  <p:defaultTextStyle>
    <a:defPPr rtl="0">
      <a:defRPr lang="zh-tw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CBD63E1-5F55-4415-9927-5A1CDAC1093B}" type="datetime1">
              <a:rPr lang="zh-TW" altLang="en-US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2021/10/19</a:t>
            </a:fld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n-US" altLang="zh-TW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FA6F63-22AE-4B79-A78C-3107D4360843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8796F01-7154-41E0-B48B-A6921757531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8F7671-A21A-4435-925B-BA1FD5966B65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DDBED4-4352-4B37-B5D2-CE1B5B4F86F6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1A5ED53-FCBA-4D50-9EA1-251366748DBD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0BA0E-20D0-4E7C-B286-26C960A6788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9A333C9-1A4C-4287-9334-DFDA9D5206DE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AB593-2CE1-47C8-AB64-CE3B001C6023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6659D9-E437-4125-98F7-3C8ED685612C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6AAB387-C3EE-4812-B298-7E9E9C6F0F56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16866A-51D6-4511-88A7-D461364B4FBF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B69949F-3078-463D-8481-0E172D05CD57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025A1AD-6892-4B63-B4D5-106D835AA347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86100" y="476672"/>
            <a:ext cx="7008574" cy="3298825"/>
          </a:xfrm>
        </p:spPr>
        <p:txBody>
          <a:bodyPr rtlCol="0"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dirty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文鼎海報體" panose="020B0609010101010101" pitchFamily="49" charset="-120"/>
                <a:ea typeface="文鼎海報體" panose="020B0609010101010101" pitchFamily="49" charset="-120"/>
              </a:rPr>
              <a:t>搶救</a:t>
            </a:r>
            <a:r>
              <a:rPr lang="en-US" altLang="zh-TW" dirty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hiller" panose="04020404031007020602" pitchFamily="82" charset="0"/>
                <a:ea typeface="文鼎海報體" panose="020B0609010101010101" pitchFamily="49" charset="-120"/>
              </a:rPr>
              <a:t>3C</a:t>
            </a:r>
            <a:r>
              <a:rPr lang="zh-TW" altLang="en-US" dirty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文鼎海報體" panose="020B0609010101010101" pitchFamily="49" charset="-120"/>
                <a:ea typeface="文鼎海報體" panose="020B0609010101010101" pitchFamily="49" charset="-120"/>
              </a:rPr>
              <a:t>惡視力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46140" y="4581128"/>
            <a:ext cx="3672408" cy="720080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護眼有一套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338587"/>
            <a:ext cx="2096851" cy="35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181868"/>
            <a:ext cx="10157354" cy="1397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zh-TW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文鼎超明" panose="020B0609010101010101" pitchFamily="49" charset="-120"/>
                <a:ea typeface="文鼎超明" panose="020B0609010101010101" pitchFamily="49" charset="-120"/>
              </a:rPr>
              <a:t>限時使用</a:t>
            </a:r>
            <a:r>
              <a:rPr lang="en-US" altLang="zh-TW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文鼎超明" panose="020B0609010101010101" pitchFamily="49" charset="-120"/>
                <a:ea typeface="文鼎超明" panose="020B0609010101010101" pitchFamily="49" charset="-120"/>
              </a:rPr>
              <a:t>3C</a:t>
            </a:r>
            <a:endParaRPr lang="zh-TW" alt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文鼎超明" panose="020B0609010101010101" pitchFamily="49" charset="-120"/>
              <a:ea typeface="文鼎超明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b="1" dirty="0">
                <a:ln/>
                <a:solidFill>
                  <a:schemeClr val="accent3"/>
                </a:solidFill>
              </a:rPr>
              <a:t>打電腦、看電視、滑手機等，每天使用少於</a:t>
            </a:r>
            <a:r>
              <a:rPr lang="en-US" altLang="zh-TW" b="1" dirty="0">
                <a:ln/>
                <a:solidFill>
                  <a:schemeClr val="accent3"/>
                </a:solidFill>
              </a:rPr>
              <a:t>2</a:t>
            </a:r>
            <a:r>
              <a:rPr lang="zh-TW" altLang="en-US" b="1" dirty="0">
                <a:ln/>
                <a:solidFill>
                  <a:schemeClr val="accent3"/>
                </a:solidFill>
              </a:rPr>
              <a:t>小時</a:t>
            </a:r>
          </a:p>
          <a:p>
            <a:r>
              <a:rPr lang="zh-TW" altLang="en-US" b="1" dirty="0">
                <a:ln/>
                <a:solidFill>
                  <a:schemeClr val="accent3"/>
                </a:solidFill>
              </a:rPr>
              <a:t>使用</a:t>
            </a:r>
            <a:r>
              <a:rPr lang="en-US" altLang="zh-TW" b="1" dirty="0">
                <a:ln/>
                <a:solidFill>
                  <a:schemeClr val="accent3"/>
                </a:solidFill>
              </a:rPr>
              <a:t>30</a:t>
            </a:r>
            <a:r>
              <a:rPr lang="zh-TW" altLang="en-US" b="1" dirty="0">
                <a:ln/>
                <a:solidFill>
                  <a:schemeClr val="accent3"/>
                </a:solidFill>
              </a:rPr>
              <a:t>分鐘，休息</a:t>
            </a:r>
            <a:r>
              <a:rPr lang="en-US" altLang="zh-TW" b="1" dirty="0">
                <a:ln/>
                <a:solidFill>
                  <a:schemeClr val="accent3"/>
                </a:solidFill>
              </a:rPr>
              <a:t>10</a:t>
            </a:r>
            <a:r>
              <a:rPr lang="zh-TW" altLang="en-US" b="1" dirty="0">
                <a:ln/>
                <a:solidFill>
                  <a:schemeClr val="accent3"/>
                </a:solidFill>
              </a:rPr>
              <a:t>分鐘</a:t>
            </a:r>
          </a:p>
          <a:p>
            <a:pPr marL="0" indent="0">
              <a:buNone/>
            </a:pPr>
            <a:endParaRPr lang="zh-TW" alt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2852936"/>
            <a:ext cx="7276722" cy="30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28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zh-TW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文鼎超明" panose="020B0609010101010101" pitchFamily="49" charset="-120"/>
                <a:ea typeface="文鼎超明" panose="020B0609010101010101" pitchFamily="49" charset="-120"/>
              </a:rPr>
              <a:t>光線要充足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b="1" dirty="0">
                <a:ln/>
                <a:solidFill>
                  <a:schemeClr val="accent3"/>
                </a:solidFill>
              </a:rPr>
              <a:t>燈光充足、不閃爍</a:t>
            </a:r>
          </a:p>
          <a:p>
            <a:r>
              <a:rPr lang="zh-TW" altLang="en-US" b="1" dirty="0">
                <a:ln/>
                <a:solidFill>
                  <a:schemeClr val="accent3"/>
                </a:solidFill>
              </a:rPr>
              <a:t>不關燈或在昏暗環境使用</a:t>
            </a:r>
            <a:r>
              <a:rPr lang="en-US" altLang="zh-TW" b="1" dirty="0">
                <a:ln/>
                <a:solidFill>
                  <a:schemeClr val="accent3"/>
                </a:solidFill>
              </a:rPr>
              <a:t>3</a:t>
            </a:r>
            <a:r>
              <a:rPr lang="zh-TW" altLang="en-US" b="1" dirty="0">
                <a:ln/>
                <a:solidFill>
                  <a:schemeClr val="accent3"/>
                </a:solidFill>
              </a:rPr>
              <a:t>Ｃ，對比變強很傷眼</a:t>
            </a:r>
          </a:p>
          <a:p>
            <a:pPr marL="0" indent="0">
              <a:buNone/>
            </a:pPr>
            <a:endParaRPr lang="zh-TW" alt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56" y="2204864"/>
            <a:ext cx="5472608" cy="44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7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zh-TW" alt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文鼎超明" panose="020B0609010101010101" pitchFamily="49" charset="-120"/>
                <a:ea typeface="文鼎超明" panose="020B0609010101010101" pitchFamily="49" charset="-120"/>
              </a:rPr>
              <a:t>戶外活動不可少</a:t>
            </a:r>
            <a:endParaRPr lang="zh-TW" alt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文鼎超明" panose="020B0609010101010101" pitchFamily="49" charset="-120"/>
              <a:ea typeface="文鼎超明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b="1" dirty="0">
                <a:ln/>
                <a:solidFill>
                  <a:schemeClr val="accent3"/>
                </a:solidFill>
              </a:rPr>
              <a:t>多接觸大自然，多看遠方，可預防近視</a:t>
            </a:r>
          </a:p>
          <a:p>
            <a:r>
              <a:rPr lang="zh-TW" altLang="en-US" b="1" dirty="0">
                <a:ln/>
                <a:solidFill>
                  <a:schemeClr val="accent3"/>
                </a:solidFill>
              </a:rPr>
              <a:t>每天戶外運動，最少</a:t>
            </a:r>
            <a:r>
              <a:rPr lang="en-US" altLang="zh-TW" b="1" dirty="0">
                <a:ln/>
                <a:solidFill>
                  <a:schemeClr val="accent3"/>
                </a:solidFill>
              </a:rPr>
              <a:t>1</a:t>
            </a:r>
            <a:r>
              <a:rPr lang="zh-TW" altLang="en-US" b="1" dirty="0">
                <a:ln/>
                <a:solidFill>
                  <a:schemeClr val="accent3"/>
                </a:solidFill>
              </a:rPr>
              <a:t>小時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18" y="2276872"/>
            <a:ext cx="7064756" cy="36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37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書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1_TF02787940_TF02787940.potx" id="{E4A5FE8E-4BD4-4FB0-A38F-F1EAE933DD53}" vid="{3F795CD6-D941-463B-BA60-C19998ABAD90}"/>
    </a:ext>
  </a:extLst>
</a:theme>
</file>

<file path=ppt/theme/theme2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藍色書堆簡報 (寬螢幕)</Template>
  <TotalTime>0</TotalTime>
  <Words>75</Words>
  <Application>Microsoft Office PowerPoint</Application>
  <PresentationFormat>自訂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Microsoft JhengHei UI</vt:lpstr>
      <vt:lpstr>文鼎海報體</vt:lpstr>
      <vt:lpstr>文鼎超明</vt:lpstr>
      <vt:lpstr>微軟正黑體</vt:lpstr>
      <vt:lpstr>Arial</vt:lpstr>
      <vt:lpstr>Century Gothic</vt:lpstr>
      <vt:lpstr>Chiller</vt:lpstr>
      <vt:lpstr>書籍 16x9</vt:lpstr>
      <vt:lpstr>搶救3C惡視力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2021-10-12T03:31:38Z</dcterms:created>
  <dcterms:modified xsi:type="dcterms:W3CDTF">2021-10-19T03:58:29Z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