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60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909"/>
    <a:srgbClr val="990000"/>
    <a:srgbClr val="006418"/>
    <a:srgbClr val="92C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10788" y="391884"/>
            <a:ext cx="6884126" cy="1227909"/>
          </a:xfrm>
        </p:spPr>
        <p:txBody>
          <a:bodyPr rtlCol="0">
            <a:normAutofit/>
          </a:bodyPr>
          <a:lstStyle/>
          <a:p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搶救</a:t>
            </a:r>
            <a:r>
              <a:rPr lang="en-US" altLang="zh-TW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370216" y="1941339"/>
            <a:ext cx="3213465" cy="893301"/>
          </a:xfrm>
        </p:spPr>
        <p:txBody>
          <a:bodyPr rtlCol="0">
            <a:normAutofit/>
          </a:bodyPr>
          <a:lstStyle/>
          <a:p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護眼有一套</a:t>
            </a:r>
          </a:p>
          <a:p>
            <a:pPr rtl="0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1" y="2219089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914" y="477955"/>
            <a:ext cx="2827483" cy="174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588362"/>
            <a:ext cx="5438503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限時</a:t>
            </a:r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使用</a:t>
            </a:r>
            <a:r>
              <a:rPr lang="en-US" altLang="zh-TW" sz="8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cs typeface="+mn-cs"/>
              </a:rPr>
              <a:t>3C</a:t>
            </a:r>
            <a:endParaRPr lang="zh-TW" alt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cs typeface="+mn-cs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19349" y="2152106"/>
            <a:ext cx="9444446" cy="1191985"/>
          </a:xfrm>
        </p:spPr>
        <p:txBody>
          <a:bodyPr>
            <a:noAutofit/>
          </a:bodyPr>
          <a:lstStyle/>
          <a:p>
            <a:pPr marL="457200" lvl="8" indent="-457200" algn="ctr">
              <a:lnSpc>
                <a:spcPct val="12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打電腦、看電視、滑手機等，每天使用少於</a:t>
            </a:r>
            <a:r>
              <a:rPr lang="en-US" altLang="zh-TW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2</a:t>
            </a: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pPr marL="457200" indent="-457200" algn="ctr">
              <a:lnSpc>
                <a:spcPct val="120000"/>
              </a:lnSpc>
              <a:spcBef>
                <a:spcPts val="0"/>
              </a:spcBef>
            </a:pP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使用</a:t>
            </a:r>
            <a:r>
              <a:rPr lang="en-US" altLang="zh-TW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30</a:t>
            </a: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分鐘，休息</a:t>
            </a:r>
            <a:r>
              <a:rPr lang="en-US" altLang="zh-TW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分鐘</a:t>
            </a:r>
            <a:endParaRPr lang="zh-TW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61" y="367441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0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35680" y="0"/>
            <a:ext cx="5464629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光線</a:t>
            </a:r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72446" y="1554481"/>
            <a:ext cx="6479177" cy="2429692"/>
          </a:xfrm>
        </p:spPr>
        <p:txBody>
          <a:bodyPr>
            <a:normAutofit lnSpcReduction="10000"/>
          </a:bodyPr>
          <a:lstStyle/>
          <a:p>
            <a:pPr lvl="8"/>
            <a:r>
              <a:rPr lang="zh-TW" alt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</a:t>
            </a:r>
            <a:r>
              <a:rPr lang="zh-TW" alt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閃爍</a:t>
            </a:r>
            <a:endParaRPr lang="zh-TW" altLang="en-US" sz="3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r>
              <a:rPr lang="zh-TW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不關</a:t>
            </a:r>
            <a:r>
              <a:rPr lang="zh-TW" altLang="en-US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燈</a:t>
            </a:r>
            <a:r>
              <a:rPr lang="zh-TW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或在昏暗環境</a:t>
            </a:r>
            <a:r>
              <a:rPr lang="zh-TW" altLang="en-US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使用</a:t>
            </a:r>
            <a:r>
              <a:rPr lang="en-US" altLang="zh-TW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</a:t>
            </a:r>
            <a:r>
              <a:rPr lang="zh-TW" altLang="en-US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Ｃ</a:t>
            </a:r>
            <a:r>
              <a:rPr lang="zh-TW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2" y="2991704"/>
            <a:ext cx="4336869" cy="371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79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戶外活動不可少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9134856" cy="1596934"/>
          </a:xfrm>
        </p:spPr>
        <p:txBody>
          <a:bodyPr/>
          <a:lstStyle/>
          <a:p>
            <a:pPr algn="ctr"/>
            <a:r>
              <a:rPr lang="zh-TW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多接觸</a:t>
            </a:r>
            <a:r>
              <a:rPr lang="zh-TW" altLang="en-US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6418"/>
                </a:solidFill>
              </a:rPr>
              <a:t>大自然</a:t>
            </a:r>
            <a:r>
              <a:rPr lang="zh-TW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，多看遠方，可預防近視</a:t>
            </a:r>
          </a:p>
          <a:p>
            <a:r>
              <a:rPr lang="zh-TW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每天戶外運動，最少</a:t>
            </a:r>
            <a:r>
              <a:rPr lang="en-US" altLang="zh-TW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</a:t>
            </a: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89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41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a4f35948-e619-41b3-aa29-22878b09cfd2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51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11</cp:revision>
  <dcterms:created xsi:type="dcterms:W3CDTF">2021-10-07T05:51:50Z</dcterms:created>
  <dcterms:modified xsi:type="dcterms:W3CDTF">2021-10-14T06:12:52Z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