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FFFF"/>
    <a:srgbClr val="FF66FF"/>
    <a:srgbClr val="FF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333" autoAdjust="0"/>
  </p:normalViewPr>
  <p:slideViewPr>
    <p:cSldViewPr snapToGrid="0">
      <p:cViewPr varScale="1">
        <p:scale>
          <a:sx n="69" d="100"/>
          <a:sy n="69" d="100"/>
        </p:scale>
        <p:origin x="780" y="288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2021年10月14日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2021年10月14日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-550495"/>
            <a:ext cx="9360418" cy="2263258"/>
          </a:xfrm>
        </p:spPr>
        <p:txBody>
          <a:bodyPr rtlCol="0">
            <a:normAutofit/>
          </a:bodyPr>
          <a:lstStyle/>
          <a:p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搶救</a:t>
            </a:r>
            <a:r>
              <a:rPr lang="en-US" altLang="zh-TW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3C</a:t>
            </a:r>
            <a:r>
              <a:rPr lang="zh-TW" altLang="en-US" sz="72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細行楷" panose="020B0609010101010101" pitchFamily="49" charset="-120"/>
                <a:ea typeface="文鼎細行楷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5057857" y="1778989"/>
            <a:ext cx="6916336" cy="1771600"/>
          </a:xfrm>
        </p:spPr>
        <p:txBody>
          <a:bodyPr rtlCol="0">
            <a:normAutofit/>
          </a:bodyPr>
          <a:lstStyle/>
          <a:p>
            <a:r>
              <a:rPr lang="zh-TW" altLang="en-US" sz="5400" b="1" dirty="0">
                <a:solidFill>
                  <a:srgbClr val="FF66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8123" y="2532598"/>
            <a:ext cx="2096851" cy="351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7139" y="31779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6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  <a:endParaRPr lang="zh-TW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00FFFF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55097" y="1288272"/>
            <a:ext cx="7262731" cy="2317077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打電腦、看電視、滑手機等，每天使用少於</a:t>
            </a:r>
            <a:r>
              <a:rPr lang="en-US" altLang="zh-TW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2</a:t>
            </a:r>
            <a:r>
              <a:rPr lang="zh-TW" altLang="en-US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  <a:p>
            <a:r>
              <a:rPr lang="zh-TW" altLang="en-US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使用</a:t>
            </a:r>
            <a:r>
              <a:rPr lang="en-US" altLang="zh-TW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30</a:t>
            </a:r>
            <a:r>
              <a:rPr lang="zh-TW" altLang="en-US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分鐘，休息</a:t>
            </a:r>
            <a:r>
              <a:rPr lang="en-US" altLang="zh-TW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10</a:t>
            </a:r>
            <a:r>
              <a:rPr lang="zh-TW" altLang="en-US" sz="40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32" y="3784858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8549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434366" y="1198518"/>
            <a:ext cx="5904194" cy="244602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燈光充足、不閃爍</a:t>
            </a:r>
          </a:p>
          <a:p>
            <a:r>
              <a:rPr lang="zh-TW" altLang="en-US" sz="32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不關燈或在昏暗環境使用</a:t>
            </a:r>
            <a:r>
              <a:rPr lang="en-US" altLang="zh-TW" sz="32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3</a:t>
            </a:r>
            <a:r>
              <a:rPr lang="zh-TW" altLang="en-US" sz="3200" dirty="0">
                <a:solidFill>
                  <a:srgbClr val="FF00FF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762" y="2816911"/>
            <a:ext cx="3657298" cy="297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05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60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FFFF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51677" y="1312334"/>
            <a:ext cx="5394742" cy="2028009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00FF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3200" dirty="0">
                <a:solidFill>
                  <a:srgbClr val="00FF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每天戶外運動，最少</a:t>
            </a:r>
            <a:r>
              <a:rPr lang="en-US" altLang="zh-TW" sz="3200" dirty="0">
                <a:solidFill>
                  <a:srgbClr val="00FF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1</a:t>
            </a:r>
            <a:r>
              <a:rPr lang="zh-TW" altLang="en-US" sz="3200" dirty="0">
                <a:solidFill>
                  <a:srgbClr val="00FF00"/>
                </a:solidFill>
                <a:latin typeface="文鼎細鋼筆行楷" panose="020B0602010101010101" pitchFamily="34" charset="-120"/>
                <a:ea typeface="文鼎細鋼筆行楷" panose="020B0602010101010101" pitchFamily="34" charset="-120"/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2833461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47517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40262f94-9f35-4ac3-9a90-690165a166b7"/>
    <ds:schemaRef ds:uri="a4f35948-e619-41b3-aa29-22878b09cfd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52</TotalTime>
  <Words>77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文鼎細行楷</vt:lpstr>
      <vt:lpstr>文鼎細鋼筆行楷</vt:lpstr>
      <vt:lpstr>細明體</vt:lpstr>
      <vt:lpstr>Arial</vt:lpstr>
      <vt:lpstr>返校 16x9</vt:lpstr>
      <vt:lpstr>搶救3C惡視力</vt:lpstr>
      <vt:lpstr>限時使用3C</vt:lpstr>
      <vt:lpstr> 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2021-10-07T05:51:42Z</dcterms:created>
  <dcterms:modified xsi:type="dcterms:W3CDTF">2021-10-14T06:11:08Z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