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321775"/>
            <a:ext cx="9360418" cy="2263258"/>
          </a:xfrm>
        </p:spPr>
        <p:txBody>
          <a:bodyPr rtlCol="0">
            <a:normAutofit/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惡</a:t>
            </a:r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視力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/>
            </a:r>
            <a:b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</a:b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903329" y="2071968"/>
            <a:ext cx="6916336" cy="1771600"/>
          </a:xfrm>
        </p:spPr>
        <p:txBody>
          <a:bodyPr rtlCol="0"/>
          <a:lstStyle/>
          <a:p>
            <a:r>
              <a:rPr lang="zh-TW" altLang="en-US" dirty="0">
                <a:ln w="0"/>
                <a:solidFill>
                  <a:srgbClr val="B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護眼有一套</a:t>
            </a:r>
            <a:r>
              <a:rPr lang="zh-TW" altLang="en-US" dirty="0">
                <a:ln w="0"/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/>
            </a:r>
            <a:br>
              <a:rPr lang="zh-TW" altLang="en-US" dirty="0">
                <a:ln w="0"/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endParaRPr lang="zh-TW" altLang="en-US" dirty="0">
              <a:ln w="0"/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38" y="740231"/>
            <a:ext cx="1158144" cy="713173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7488" y="2085017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46962" y="-27432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限時使用</a:t>
            </a:r>
            <a:r>
              <a:rPr lang="en-US" altLang="zh-TW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endParaRPr lang="zh-TW" altLang="en-US" sz="54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35349" y="1233424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打電腦、看電視、滑手機等，每天使用少於</a:t>
            </a:r>
            <a:r>
              <a:rPr lang="en-US" altLang="zh-TW" sz="54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2</a:t>
            </a:r>
            <a:r>
              <a:rPr lang="zh-TW" altLang="en-US" sz="54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  <a:p>
            <a:r>
              <a:rPr lang="zh-TW" altLang="en-US" sz="54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使用</a:t>
            </a:r>
            <a:r>
              <a:rPr lang="en-US" altLang="zh-TW" sz="54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30</a:t>
            </a:r>
            <a:r>
              <a:rPr lang="zh-TW" altLang="en-US" sz="54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分鐘，休息</a:t>
            </a:r>
            <a:r>
              <a:rPr lang="en-US" altLang="zh-TW" sz="54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10</a:t>
            </a:r>
            <a:r>
              <a:rPr lang="zh-TW" altLang="en-US" sz="54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</a:t>
            </a:r>
          </a:p>
          <a:p>
            <a:endParaRPr lang="zh-TW" altLang="en-US" sz="6000" dirty="0">
              <a:ln w="0"/>
              <a:solidFill>
                <a:srgbClr val="00B0F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944" y="4017886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120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16332" y="7173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87828" y="1305160"/>
            <a:ext cx="7916092" cy="2994660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燈光充足、不閃爍</a:t>
            </a:r>
          </a:p>
          <a:p>
            <a:r>
              <a:rPr lang="zh-TW" altLang="en-US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不關燈或在昏暗環境使用</a:t>
            </a:r>
            <a:r>
              <a:rPr lang="en-US" altLang="zh-TW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</a:t>
            </a:r>
            <a:r>
              <a:rPr lang="zh-TW" altLang="en-US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Ｃ，對比變強很傷眼</a:t>
            </a:r>
          </a:p>
          <a:p>
            <a:endParaRPr lang="zh-TW" altLang="en-US" sz="5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922" y="3369760"/>
            <a:ext cx="4288820" cy="3488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60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21467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078" y="1389651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每天戶外運動，最少</a:t>
            </a:r>
            <a:r>
              <a:rPr lang="en-US" altLang="zh-TW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1</a:t>
            </a:r>
            <a:r>
              <a:rPr lang="zh-TW" alt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  <a:p>
            <a:endParaRPr lang="zh-TW" altLang="en-US" sz="5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024" y="378587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308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40262f94-9f35-4ac3-9a90-690165a166b7"/>
    <ds:schemaRef ds:uri="http://www.w3.org/XML/1998/namespace"/>
    <ds:schemaRef ds:uri="http://purl.org/dc/dcmitype/"/>
    <ds:schemaRef ds:uri="http://purl.org/dc/terms/"/>
    <ds:schemaRef ds:uri="http://purl.org/dc/elements/1.1/"/>
    <ds:schemaRef ds:uri="a4f35948-e619-41b3-aa29-22878b09cfd2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52</TotalTime>
  <Words>78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文鼎甜妞體P</vt:lpstr>
      <vt:lpstr>細明體</vt:lpstr>
      <vt:lpstr>Arial</vt:lpstr>
      <vt:lpstr>返校 16x9</vt:lpstr>
      <vt:lpstr>搶救3C惡視力 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 </dc:title>
  <dc:creator>Windows 使用者</dc:creator>
  <cp:lastModifiedBy>Windows 使用者</cp:lastModifiedBy>
  <cp:revision>7</cp:revision>
  <dcterms:created xsi:type="dcterms:W3CDTF">2021-10-07T05:51:33Z</dcterms:created>
  <dcterms:modified xsi:type="dcterms:W3CDTF">2021-10-14T06:12:22Z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